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5" r:id="rId3"/>
    <p:sldId id="266" r:id="rId5"/>
    <p:sldId id="267" r:id="rId6"/>
    <p:sldId id="272" r:id="rId7"/>
    <p:sldId id="273" r:id="rId8"/>
    <p:sldId id="261" r:id="rId9"/>
    <p:sldId id="277" r:id="rId10"/>
    <p:sldId id="262" r:id="rId11"/>
    <p:sldId id="259" r:id="rId12"/>
    <p:sldId id="278" r:id="rId13"/>
    <p:sldId id="263" r:id="rId14"/>
    <p:sldId id="268" r:id="rId15"/>
    <p:sldId id="269" r:id="rId16"/>
    <p:sldId id="279" r:id="rId17"/>
    <p:sldId id="308" r:id="rId18"/>
    <p:sldId id="274" r:id="rId19"/>
    <p:sldId id="293" r:id="rId20"/>
    <p:sldId id="275" r:id="rId21"/>
    <p:sldId id="303" r:id="rId22"/>
    <p:sldId id="302" r:id="rId23"/>
    <p:sldId id="304" r:id="rId24"/>
    <p:sldId id="291" r:id="rId25"/>
    <p:sldId id="276" r:id="rId26"/>
  </p:sldIdLst>
  <p:sldSz cx="9144000" cy="5143500" type="screen16x9"/>
  <p:notesSz cx="6858000" cy="9144000"/>
  <p:embeddedFontLst>
    <p:embeddedFont>
      <p:font typeface="锐字工房张海山锐线体2.0" panose="02000000000000000000" pitchFamily="2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Arial Black" panose="020B0A04020102020204" charset="0"/>
      <p:bold r:id="rId35"/>
    </p:embeddedFont>
    <p:embeddedFont>
      <p:font typeface="幼圆" panose="02010509060101010101" charset="-122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098"/>
    <a:srgbClr val="3D653F"/>
    <a:srgbClr val="082208"/>
    <a:srgbClr val="A07D64"/>
    <a:srgbClr val="AD686D"/>
    <a:srgbClr val="FEF5DA"/>
    <a:srgbClr val="FCE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523" y="-379"/>
      </p:cViewPr>
      <p:guideLst>
        <p:guide orient="horz" pos="1623"/>
        <p:guide pos="284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DF807-2207-40A2-84AF-E74E34410F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04508-5231-4AE0-B7ED-F88E3617C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04508-5231-4AE0-B7ED-F88E3617C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2" Type="http://schemas.openxmlformats.org/officeDocument/2006/relationships/slideLayout" Target="../slideLayouts/slideLayout2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3.xml"/><Relationship Id="rId29" Type="http://schemas.openxmlformats.org/officeDocument/2006/relationships/tags" Target="../tags/tag26.xml"/><Relationship Id="rId28" Type="http://schemas.openxmlformats.org/officeDocument/2006/relationships/hyperlink" Target="SE2018&#26149;-G18-&#29976;&#29305;&#22270;V2.0.mpp" TargetMode="External"/><Relationship Id="rId27" Type="http://schemas.openxmlformats.org/officeDocument/2006/relationships/tags" Target="../tags/tag25.xml"/><Relationship Id="rId26" Type="http://schemas.openxmlformats.org/officeDocument/2006/relationships/hyperlink" Target="SE2018&#26149;-G18-WBS.xlsx" TargetMode="External"/><Relationship Id="rId25" Type="http://schemas.openxmlformats.org/officeDocument/2006/relationships/tags" Target="../tags/tag24.xml"/><Relationship Id="rId24" Type="http://schemas.openxmlformats.org/officeDocument/2006/relationships/hyperlink" Target="SE2018&#26149;-G18-&#39033;&#30446;&#35745;&#21010;.doc" TargetMode="Externa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hdphoto1.wdp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55" y="51470"/>
            <a:ext cx="4982371" cy="50171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08" y="1540263"/>
            <a:ext cx="4176464" cy="35480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2276" y="183452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项目介绍</a:t>
            </a:r>
            <a:endParaRPr lang="zh-CN" altLang="en-US" sz="240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7997" y="2294751"/>
            <a:ext cx="15303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Project Introduction</a:t>
            </a:r>
            <a:endParaRPr lang="en-US" altLang="zh-CN" sz="1200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31" y="1061389"/>
            <a:ext cx="793818" cy="790281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392073" y="2762810"/>
            <a:ext cx="749322" cy="1605961"/>
            <a:chOff x="1475656" y="2739857"/>
            <a:chExt cx="749322" cy="1605961"/>
          </a:xfrm>
        </p:grpSpPr>
        <p:sp>
          <p:nvSpPr>
            <p:cNvPr id="7" name="椭圆 6"/>
            <p:cNvSpPr/>
            <p:nvPr/>
          </p:nvSpPr>
          <p:spPr>
            <a:xfrm>
              <a:off x="1475656" y="2739857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30657" y="3480731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008954" y="4129794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flipH="1">
            <a:off x="6792673" y="2762810"/>
            <a:ext cx="749322" cy="1605961"/>
            <a:chOff x="1475656" y="2739857"/>
            <a:chExt cx="749322" cy="1605961"/>
          </a:xfrm>
        </p:grpSpPr>
        <p:sp>
          <p:nvSpPr>
            <p:cNvPr id="18" name="椭圆 17"/>
            <p:cNvSpPr/>
            <p:nvPr/>
          </p:nvSpPr>
          <p:spPr>
            <a:xfrm>
              <a:off x="1475656" y="2739857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630657" y="3480731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008954" y="4129794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9336" y="1089214"/>
            <a:ext cx="3254095" cy="2510619"/>
            <a:chOff x="3099336" y="1089214"/>
            <a:chExt cx="3254095" cy="25106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336" y="1089214"/>
              <a:ext cx="3254095" cy="25106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31" y="1660299"/>
              <a:ext cx="2236362" cy="13221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188246" y="1981397"/>
            <a:ext cx="9598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    </a:t>
            </a:r>
            <a:r>
              <a:rPr lang="zh-CN" altLang="en-US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三</a:t>
            </a:r>
            <a:endParaRPr lang="zh-CN" altLang="en-US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50030" y="2349500"/>
            <a:ext cx="1236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可行性分析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6">
            <a:off x="1409062" y="1541947"/>
            <a:ext cx="2968605" cy="29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4014" flipH="1">
            <a:off x="5284979" y="1412521"/>
            <a:ext cx="2014420" cy="201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93599" y="-1629226"/>
            <a:ext cx="4536502" cy="847395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48" y="3075806"/>
            <a:ext cx="2131596" cy="14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77149" y="2469932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（暂不考虑）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85287" y="1079217"/>
            <a:ext cx="3714976" cy="612720"/>
            <a:chOff x="1289072" y="1300867"/>
            <a:chExt cx="3714976" cy="612720"/>
          </a:xfrm>
        </p:grpSpPr>
        <p:sp>
          <p:nvSpPr>
            <p:cNvPr id="7" name="TextBox 6"/>
            <p:cNvSpPr txBox="1"/>
            <p:nvPr/>
          </p:nvSpPr>
          <p:spPr>
            <a:xfrm>
              <a:off x="2746450" y="1453212"/>
              <a:ext cx="309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89072" y="1300867"/>
              <a:ext cx="3714976" cy="581690"/>
            </a:xfrm>
            <a:prstGeom prst="rect">
              <a:avLst/>
            </a:prstGeom>
            <a:noFill/>
            <a:ln w="38100">
              <a:solidFill>
                <a:srgbClr val="96C09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  <a:p>
              <a:pPr algn="ctr"/>
              <a:endParaRPr lang="zh-CN" altLang="en-US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59602" y="2317392"/>
            <a:ext cx="3714976" cy="581690"/>
            <a:chOff x="1289072" y="1300867"/>
            <a:chExt cx="3714976" cy="581690"/>
          </a:xfrm>
        </p:grpSpPr>
        <p:sp>
          <p:nvSpPr>
            <p:cNvPr id="13" name="TextBox 12"/>
            <p:cNvSpPr txBox="1"/>
            <p:nvPr/>
          </p:nvSpPr>
          <p:spPr>
            <a:xfrm>
              <a:off x="2746450" y="1453212"/>
              <a:ext cx="3098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289072" y="1300867"/>
              <a:ext cx="3714976" cy="581690"/>
            </a:xfrm>
            <a:prstGeom prst="rect">
              <a:avLst/>
            </a:prstGeom>
            <a:noFill/>
            <a:ln w="38100">
              <a:solidFill>
                <a:srgbClr val="96C09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1285240" y="3502025"/>
            <a:ext cx="3714750" cy="581660"/>
          </a:xfrm>
          <a:prstGeom prst="rect">
            <a:avLst/>
          </a:prstGeom>
          <a:noFill/>
          <a:ln w="38100">
            <a:solidFill>
              <a:srgbClr val="96C09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12"/>
          <p:cNvSpPr txBox="1"/>
          <p:nvPr/>
        </p:nvSpPr>
        <p:spPr>
          <a:xfrm>
            <a:off x="2087345" y="1171162"/>
            <a:ext cx="1972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技 术 可 行 性</a:t>
            </a:r>
            <a:endParaRPr lang="zh-CN" altLang="en-US" sz="20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4930875" y="2408777"/>
            <a:ext cx="1972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经 济 可 行 性</a:t>
            </a:r>
            <a:endParaRPr lang="zh-CN" altLang="en-US" sz="20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2087345" y="3622897"/>
            <a:ext cx="1972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操 作 可 行 性</a:t>
            </a:r>
            <a:endParaRPr lang="zh-CN" altLang="en-US" sz="20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10" y="1743834"/>
            <a:ext cx="1656184" cy="165618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26" y="613911"/>
            <a:ext cx="1512168" cy="1512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732790"/>
            <a:ext cx="6789420" cy="2727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107" y="120152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技术可行性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7075" y="457200"/>
            <a:ext cx="42094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使用现有的技术能实现这个系统吗？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075" y="1276350"/>
            <a:ext cx="543306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软件项目开发过程中，在可以满足系统开发需要、能够适应系统发展、保证开发成本的条件下，应该尽量采用成熟技术。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ctr"/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Unity3D</a:t>
            </a:r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Unity3D是由Unity Technologies开发的一个让玩家轻松创建诸如三维视频游戏、建筑可视化、实时三维动画等类型互动内容的多平台的综合型游戏开发工具，是一个全面整合的专业游戏引擎。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利用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Unity3D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可以比较轻松的进行游戏编程，建模等操作。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同时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Unity3D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提供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C#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编程语言，C#是微软公司发布的一种面向对象的高级程序设计语言。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endParaRPr lang="en-US" altLang="zh-CN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2" name="图片 1" descr="%8P)G8H$A[Z7Q{E5~R2TX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45" y="3175"/>
            <a:ext cx="2491740" cy="90741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20345" y="3597275"/>
            <a:ext cx="6426835" cy="1323975"/>
          </a:xfrm>
          <a:prstGeom prst="roundRect">
            <a:avLst/>
          </a:prstGeom>
          <a:noFill/>
          <a:ln w="38100">
            <a:solidFill>
              <a:srgbClr val="96C09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6996430" y="1276350"/>
            <a:ext cx="1755775" cy="3588385"/>
          </a:xfrm>
          <a:prstGeom prst="roundRect">
            <a:avLst/>
          </a:prstGeom>
          <a:noFill/>
          <a:ln w="38100">
            <a:solidFill>
              <a:srgbClr val="96C09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02890" y="3736340"/>
            <a:ext cx="3742690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3Ds Max</a:t>
            </a:r>
            <a:endParaRPr lang="en-US" altLang="zh-CN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3Ds Max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拥有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强大的角色(Character)动画制作能力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，以及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可堆叠的建模步骤，使制作模型有非常大的弹性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。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广泛应用于三维动画、游戏等领域。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2155" y="1387475"/>
            <a:ext cx="162115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P</a:t>
            </a:r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hotoshop</a:t>
            </a:r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界面设计是一个新兴的领域，受到很多的软件企业及开发者的重视。在当前还没有用于做界面设计的专业软件，因此绝大多数设计者使用的都是该软件。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Photoshop为游戏开发中的界面设计提供了较方便的办法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10" name="图片 9" descr="85Y4%[@M6X`)QVMH4$V)@8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355" y="3813175"/>
            <a:ext cx="961390" cy="9683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" y="3687445"/>
            <a:ext cx="2414270" cy="1143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87249" y="-1629226"/>
            <a:ext cx="4536502" cy="84739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7915" y="843289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操作可行性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6417" y="1257974"/>
            <a:ext cx="3078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系统的操作方式在这个用户组内行得通吗？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515745" y="1989455"/>
            <a:ext cx="6113145" cy="2118360"/>
          </a:xfrm>
          <a:prstGeom prst="roundRect">
            <a:avLst/>
          </a:prstGeom>
          <a:noFill/>
          <a:ln w="38100">
            <a:solidFill>
              <a:srgbClr val="96C09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7"/>
          <p:cNvSpPr txBox="1"/>
          <p:nvPr/>
        </p:nvSpPr>
        <p:spPr>
          <a:xfrm>
            <a:off x="1814195" y="2079625"/>
            <a:ext cx="56819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三种软件对于新手来说还是比较容易上手的。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比如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Unity3D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内提供的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C#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编程语言是一种安全的、稳定的、简单的，由C和C++衍生出来的面向对象的编程语言。它在继承C和C++强大功能的同时去掉了一些它们的复杂特性（例如没有宏以及不允许多重继承）。它包括了诸如单一继承、接口、与Java几乎同样的语法和编译成中间代码再运行的过程。而且在制作手机游戏时，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Unity3D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可以自动生成双平台（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A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ndroid和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IOS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）的代码。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			        --------------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《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U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nity3D 5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》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3D MAX的制作流程也非常简洁高效，可以很快的上手。只要操作思路清晰，上手是非常容易的，后续的高版本中操作性也十分的简便，操作的优化更有利于初学者学习。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			</a:t>
            </a:r>
            <a:endParaRPr lang="en-US" altLang="zh-CN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bldLvl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9336" y="1089214"/>
            <a:ext cx="3254095" cy="2510619"/>
            <a:chOff x="3099336" y="1089214"/>
            <a:chExt cx="3254095" cy="25106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336" y="1089214"/>
              <a:ext cx="3254095" cy="25106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31" y="1660299"/>
              <a:ext cx="2236362" cy="13221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188246" y="1981397"/>
            <a:ext cx="9598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    四</a:t>
            </a:r>
            <a:endParaRPr lang="zh-CN" altLang="en-US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88460" y="2349500"/>
            <a:ext cx="1032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项目计划</a:t>
            </a:r>
            <a:endParaRPr lang="zh-CN" sz="1600" smtClean="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6">
            <a:off x="1409062" y="1541947"/>
            <a:ext cx="2968605" cy="29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4014" flipH="1">
            <a:off x="5284979" y="1412521"/>
            <a:ext cx="2014420" cy="201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6"/>
          <p:cNvSpPr txBox="1"/>
          <p:nvPr/>
        </p:nvSpPr>
        <p:spPr>
          <a:xfrm>
            <a:off x="551180" y="246380"/>
            <a:ext cx="1891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  <a:sym typeface="+mn-ea"/>
              </a:rPr>
              <a:t>项目计划</a:t>
            </a:r>
            <a:endParaRPr lang="zh-CN"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5094442" y="3069996"/>
            <a:ext cx="881980" cy="881980"/>
            <a:chOff x="7126514" y="2833914"/>
            <a:chExt cx="1190172" cy="1190172"/>
          </a:xfrm>
        </p:grpSpPr>
        <p:sp>
          <p:nvSpPr>
            <p:cNvPr id="9" name="椭圆 8"/>
            <p:cNvSpPr/>
            <p:nvPr>
              <p:custDataLst>
                <p:tags r:id="rId2"/>
              </p:custDataLst>
            </p:nvPr>
          </p:nvSpPr>
          <p:spPr>
            <a:xfrm>
              <a:off x="7126514" y="2833914"/>
              <a:ext cx="1190172" cy="1190172"/>
            </a:xfrm>
            <a:prstGeom prst="ellipse">
              <a:avLst/>
            </a:prstGeom>
            <a:solidFill>
              <a:srgbClr val="EED0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rmAutofit/>
            </a:bodyPr>
            <a:p>
              <a:pPr algn="ctr"/>
              <a:endParaRPr lang="zh-CN" altLang="en-US" sz="1350">
                <a:sym typeface="Arial" panose="020B0604020202020204" pitchFamily="34" charset="0"/>
              </a:endParaRPr>
            </a:p>
          </p:txBody>
        </p:sp>
        <p:sp>
          <p:nvSpPr>
            <p:cNvPr id="12" name="KSO_Shape"/>
            <p:cNvSpPr/>
            <p:nvPr>
              <p:custDataLst>
                <p:tags r:id="rId3"/>
              </p:custDataLst>
            </p:nvPr>
          </p:nvSpPr>
          <p:spPr>
            <a:xfrm>
              <a:off x="7472170" y="3105754"/>
              <a:ext cx="498860" cy="646492"/>
            </a:xfrm>
            <a:custGeom>
              <a:avLst/>
              <a:gdLst>
                <a:gd name="connsiteX0" fmla="*/ 119442 w 2112807"/>
                <a:gd name="connsiteY0" fmla="*/ 0 h 3733939"/>
                <a:gd name="connsiteX1" fmla="*/ 238884 w 2112807"/>
                <a:gd name="connsiteY1" fmla="*/ 119442 h 3733939"/>
                <a:gd name="connsiteX2" fmla="*/ 165934 w 2112807"/>
                <a:gd name="connsiteY2" fmla="*/ 229498 h 3733939"/>
                <a:gd name="connsiteX3" fmla="*/ 142301 w 2112807"/>
                <a:gd name="connsiteY3" fmla="*/ 234269 h 3733939"/>
                <a:gd name="connsiteX4" fmla="*/ 142301 w 2112807"/>
                <a:gd name="connsiteY4" fmla="*/ 412408 h 3733939"/>
                <a:gd name="connsiteX5" fmla="*/ 159590 w 2112807"/>
                <a:gd name="connsiteY5" fmla="*/ 392780 h 3733939"/>
                <a:gd name="connsiteX6" fmla="*/ 2112807 w 2112807"/>
                <a:gd name="connsiteY6" fmla="*/ 464309 h 3733939"/>
                <a:gd name="connsiteX7" fmla="*/ 2112807 w 2112807"/>
                <a:gd name="connsiteY7" fmla="*/ 1976477 h 3733939"/>
                <a:gd name="connsiteX8" fmla="*/ 159590 w 2112807"/>
                <a:gd name="connsiteY8" fmla="*/ 1904948 h 3733939"/>
                <a:gd name="connsiteX9" fmla="*/ 142301 w 2112807"/>
                <a:gd name="connsiteY9" fmla="*/ 1924576 h 3733939"/>
                <a:gd name="connsiteX10" fmla="*/ 142301 w 2112807"/>
                <a:gd name="connsiteY10" fmla="*/ 3733939 h 3733939"/>
                <a:gd name="connsiteX11" fmla="*/ 96582 w 2112807"/>
                <a:gd name="connsiteY11" fmla="*/ 3733939 h 3733939"/>
                <a:gd name="connsiteX12" fmla="*/ 96582 w 2112807"/>
                <a:gd name="connsiteY12" fmla="*/ 234269 h 3733939"/>
                <a:gd name="connsiteX13" fmla="*/ 72950 w 2112807"/>
                <a:gd name="connsiteY13" fmla="*/ 229498 h 3733939"/>
                <a:gd name="connsiteX14" fmla="*/ 0 w 2112807"/>
                <a:gd name="connsiteY14" fmla="*/ 119442 h 3733939"/>
                <a:gd name="connsiteX15" fmla="*/ 119442 w 2112807"/>
                <a:gd name="connsiteY15" fmla="*/ 0 h 373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2807" h="3733939">
                  <a:moveTo>
                    <a:pt x="119442" y="0"/>
                  </a:moveTo>
                  <a:cubicBezTo>
                    <a:pt x="185408" y="0"/>
                    <a:pt x="238884" y="53476"/>
                    <a:pt x="238884" y="119442"/>
                  </a:cubicBezTo>
                  <a:cubicBezTo>
                    <a:pt x="238884" y="168916"/>
                    <a:pt x="208804" y="211365"/>
                    <a:pt x="165934" y="229498"/>
                  </a:cubicBezTo>
                  <a:lnTo>
                    <a:pt x="142301" y="234269"/>
                  </a:lnTo>
                  <a:lnTo>
                    <a:pt x="142301" y="412408"/>
                  </a:lnTo>
                  <a:lnTo>
                    <a:pt x="159590" y="392780"/>
                  </a:lnTo>
                  <a:cubicBezTo>
                    <a:pt x="810663" y="-273233"/>
                    <a:pt x="1461735" y="1278149"/>
                    <a:pt x="2112807" y="464309"/>
                  </a:cubicBezTo>
                  <a:lnTo>
                    <a:pt x="2112807" y="1976477"/>
                  </a:lnTo>
                  <a:cubicBezTo>
                    <a:pt x="1461735" y="2790317"/>
                    <a:pt x="810663" y="1238935"/>
                    <a:pt x="159590" y="1904948"/>
                  </a:cubicBezTo>
                  <a:lnTo>
                    <a:pt x="142301" y="1924576"/>
                  </a:lnTo>
                  <a:lnTo>
                    <a:pt x="142301" y="3733939"/>
                  </a:lnTo>
                  <a:lnTo>
                    <a:pt x="96582" y="3733939"/>
                  </a:lnTo>
                  <a:lnTo>
                    <a:pt x="96582" y="234269"/>
                  </a:lnTo>
                  <a:lnTo>
                    <a:pt x="72950" y="229498"/>
                  </a:lnTo>
                  <a:cubicBezTo>
                    <a:pt x="30080" y="211365"/>
                    <a:pt x="0" y="168916"/>
                    <a:pt x="0" y="119442"/>
                  </a:cubicBezTo>
                  <a:cubicBezTo>
                    <a:pt x="0" y="53476"/>
                    <a:pt x="53476" y="0"/>
                    <a:pt x="1194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bIns="513000" anchor="ctr">
              <a:normAutofit fontScale="25000" lnSpcReduction="20000"/>
            </a:bodyPr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2718694" y="3040956"/>
            <a:ext cx="881980" cy="881980"/>
            <a:chOff x="3875314" y="2833914"/>
            <a:chExt cx="1190172" cy="1190172"/>
          </a:xfrm>
        </p:grpSpPr>
        <p:sp>
          <p:nvSpPr>
            <p:cNvPr id="7" name="椭圆 6"/>
            <p:cNvSpPr/>
            <p:nvPr>
              <p:custDataLst>
                <p:tags r:id="rId5"/>
              </p:custDataLst>
            </p:nvPr>
          </p:nvSpPr>
          <p:spPr>
            <a:xfrm>
              <a:off x="3875314" y="2833914"/>
              <a:ext cx="1190172" cy="1190172"/>
            </a:xfrm>
            <a:prstGeom prst="ellipse">
              <a:avLst/>
            </a:prstGeom>
            <a:solidFill>
              <a:srgbClr val="00C37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p>
              <a:pPr algn="ctr"/>
              <a:endParaRPr lang="zh-CN" altLang="en-US" sz="1350">
                <a:sym typeface="Arial" panose="020B0604020202020204" pitchFamily="34" charset="0"/>
              </a:endParaRPr>
            </a:p>
          </p:txBody>
        </p:sp>
        <p:sp>
          <p:nvSpPr>
            <p:cNvPr id="13" name="KSO_Shape"/>
            <p:cNvSpPr/>
            <p:nvPr>
              <p:custDataLst>
                <p:tags r:id="rId6"/>
              </p:custDataLst>
            </p:nvPr>
          </p:nvSpPr>
          <p:spPr bwMode="auto">
            <a:xfrm rot="1800000">
              <a:off x="4253670" y="3032564"/>
              <a:ext cx="433460" cy="710590"/>
            </a:xfrm>
            <a:custGeom>
              <a:avLst/>
              <a:gdLst>
                <a:gd name="T0" fmla="*/ 1029029 w 3535"/>
                <a:gd name="T1" fmla="*/ 1156466 h 5800"/>
                <a:gd name="T2" fmla="*/ 818493 w 3535"/>
                <a:gd name="T3" fmla="*/ 1179458 h 5800"/>
                <a:gd name="T4" fmla="*/ 848054 w 3535"/>
                <a:gd name="T5" fmla="*/ 1077639 h 5800"/>
                <a:gd name="T6" fmla="*/ 875315 w 3535"/>
                <a:gd name="T7" fmla="*/ 972864 h 5800"/>
                <a:gd name="T8" fmla="*/ 898635 w 3535"/>
                <a:gd name="T9" fmla="*/ 868417 h 5800"/>
                <a:gd name="T10" fmla="*/ 916371 w 3535"/>
                <a:gd name="T11" fmla="*/ 767255 h 5800"/>
                <a:gd name="T12" fmla="*/ 926553 w 3535"/>
                <a:gd name="T13" fmla="*/ 672662 h 5800"/>
                <a:gd name="T14" fmla="*/ 927538 w 3535"/>
                <a:gd name="T15" fmla="*/ 635876 h 5800"/>
                <a:gd name="T16" fmla="*/ 926553 w 3535"/>
                <a:gd name="T17" fmla="*/ 582996 h 5800"/>
                <a:gd name="T18" fmla="*/ 921955 w 3535"/>
                <a:gd name="T19" fmla="*/ 531429 h 5800"/>
                <a:gd name="T20" fmla="*/ 914072 w 3535"/>
                <a:gd name="T21" fmla="*/ 481505 h 5800"/>
                <a:gd name="T22" fmla="*/ 903233 w 3535"/>
                <a:gd name="T23" fmla="*/ 433223 h 5800"/>
                <a:gd name="T24" fmla="*/ 889438 w 3535"/>
                <a:gd name="T25" fmla="*/ 387241 h 5800"/>
                <a:gd name="T26" fmla="*/ 873673 w 3535"/>
                <a:gd name="T27" fmla="*/ 342900 h 5800"/>
                <a:gd name="T28" fmla="*/ 855936 w 3535"/>
                <a:gd name="T29" fmla="*/ 301187 h 5800"/>
                <a:gd name="T30" fmla="*/ 836230 w 3535"/>
                <a:gd name="T31" fmla="*/ 261773 h 5800"/>
                <a:gd name="T32" fmla="*/ 808640 w 3535"/>
                <a:gd name="T33" fmla="*/ 212178 h 5800"/>
                <a:gd name="T34" fmla="*/ 763314 w 3535"/>
                <a:gd name="T35" fmla="*/ 146816 h 5800"/>
                <a:gd name="T36" fmla="*/ 717660 w 3535"/>
                <a:gd name="T37" fmla="*/ 92622 h 5800"/>
                <a:gd name="T38" fmla="*/ 673319 w 3535"/>
                <a:gd name="T39" fmla="*/ 50253 h 5800"/>
                <a:gd name="T40" fmla="*/ 632592 w 3535"/>
                <a:gd name="T41" fmla="*/ 20035 h 5800"/>
                <a:gd name="T42" fmla="*/ 608943 w 3535"/>
                <a:gd name="T43" fmla="*/ 7226 h 5800"/>
                <a:gd name="T44" fmla="*/ 593835 w 3535"/>
                <a:gd name="T45" fmla="*/ 1971 h 5800"/>
                <a:gd name="T46" fmla="*/ 580697 w 3535"/>
                <a:gd name="T47" fmla="*/ 0 h 5800"/>
                <a:gd name="T48" fmla="*/ 572486 w 3535"/>
                <a:gd name="T49" fmla="*/ 657 h 5800"/>
                <a:gd name="T50" fmla="*/ 558034 w 3535"/>
                <a:gd name="T51" fmla="*/ 5255 h 5800"/>
                <a:gd name="T52" fmla="*/ 541283 w 3535"/>
                <a:gd name="T53" fmla="*/ 12809 h 5800"/>
                <a:gd name="T54" fmla="*/ 502526 w 3535"/>
                <a:gd name="T55" fmla="*/ 38428 h 5800"/>
                <a:gd name="T56" fmla="*/ 459171 w 3535"/>
                <a:gd name="T57" fmla="*/ 77185 h 5800"/>
                <a:gd name="T58" fmla="*/ 413517 w 3535"/>
                <a:gd name="T59" fmla="*/ 127438 h 5800"/>
                <a:gd name="T60" fmla="*/ 368191 w 3535"/>
                <a:gd name="T61" fmla="*/ 189515 h 5800"/>
                <a:gd name="T62" fmla="*/ 332390 w 3535"/>
                <a:gd name="T63" fmla="*/ 248635 h 5800"/>
                <a:gd name="T64" fmla="*/ 312026 w 3535"/>
                <a:gd name="T65" fmla="*/ 287721 h 5800"/>
                <a:gd name="T66" fmla="*/ 293633 w 3535"/>
                <a:gd name="T67" fmla="*/ 328777 h 5800"/>
                <a:gd name="T68" fmla="*/ 277210 w 3535"/>
                <a:gd name="T69" fmla="*/ 371803 h 5800"/>
                <a:gd name="T70" fmla="*/ 263087 w 3535"/>
                <a:gd name="T71" fmla="*/ 417458 h 5800"/>
                <a:gd name="T72" fmla="*/ 250935 w 3535"/>
                <a:gd name="T73" fmla="*/ 465083 h 5800"/>
                <a:gd name="T74" fmla="*/ 242066 w 3535"/>
                <a:gd name="T75" fmla="*/ 514350 h 5800"/>
                <a:gd name="T76" fmla="*/ 236483 w 3535"/>
                <a:gd name="T77" fmla="*/ 565588 h 5800"/>
                <a:gd name="T78" fmla="*/ 233855 w 3535"/>
                <a:gd name="T79" fmla="*/ 618468 h 5800"/>
                <a:gd name="T80" fmla="*/ 235169 w 3535"/>
                <a:gd name="T81" fmla="*/ 672662 h 5800"/>
                <a:gd name="T82" fmla="*/ 241410 w 3535"/>
                <a:gd name="T83" fmla="*/ 734739 h 5800"/>
                <a:gd name="T84" fmla="*/ 256190 w 3535"/>
                <a:gd name="T85" fmla="*/ 834259 h 5800"/>
                <a:gd name="T86" fmla="*/ 277867 w 3535"/>
                <a:gd name="T87" fmla="*/ 938048 h 5800"/>
                <a:gd name="T88" fmla="*/ 304143 w 3535"/>
                <a:gd name="T89" fmla="*/ 1043152 h 5800"/>
                <a:gd name="T90" fmla="*/ 333047 w 3535"/>
                <a:gd name="T91" fmla="*/ 1146284 h 5800"/>
                <a:gd name="T92" fmla="*/ 132693 w 3535"/>
                <a:gd name="T93" fmla="*/ 1156466 h 5800"/>
                <a:gd name="T94" fmla="*/ 580697 w 3535"/>
                <a:gd name="T95" fmla="*/ 1905000 h 58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535" h="5800">
                  <a:moveTo>
                    <a:pt x="2174" y="4724"/>
                  </a:moveTo>
                  <a:lnTo>
                    <a:pt x="3535" y="5397"/>
                  </a:lnTo>
                  <a:lnTo>
                    <a:pt x="3133" y="3521"/>
                  </a:lnTo>
                  <a:lnTo>
                    <a:pt x="2462" y="3691"/>
                  </a:lnTo>
                  <a:lnTo>
                    <a:pt x="2492" y="3591"/>
                  </a:lnTo>
                  <a:lnTo>
                    <a:pt x="2523" y="3490"/>
                  </a:lnTo>
                  <a:lnTo>
                    <a:pt x="2552" y="3385"/>
                  </a:lnTo>
                  <a:lnTo>
                    <a:pt x="2582" y="3281"/>
                  </a:lnTo>
                  <a:lnTo>
                    <a:pt x="2611" y="3176"/>
                  </a:lnTo>
                  <a:lnTo>
                    <a:pt x="2638" y="3069"/>
                  </a:lnTo>
                  <a:lnTo>
                    <a:pt x="2665" y="2962"/>
                  </a:lnTo>
                  <a:lnTo>
                    <a:pt x="2691" y="2856"/>
                  </a:lnTo>
                  <a:lnTo>
                    <a:pt x="2714" y="2749"/>
                  </a:lnTo>
                  <a:lnTo>
                    <a:pt x="2736" y="2644"/>
                  </a:lnTo>
                  <a:lnTo>
                    <a:pt x="2757" y="2540"/>
                  </a:lnTo>
                  <a:lnTo>
                    <a:pt x="2774" y="2437"/>
                  </a:lnTo>
                  <a:lnTo>
                    <a:pt x="2790" y="2336"/>
                  </a:lnTo>
                  <a:lnTo>
                    <a:pt x="2802" y="2237"/>
                  </a:lnTo>
                  <a:lnTo>
                    <a:pt x="2813" y="2141"/>
                  </a:lnTo>
                  <a:lnTo>
                    <a:pt x="2821" y="2048"/>
                  </a:lnTo>
                  <a:lnTo>
                    <a:pt x="2823" y="1992"/>
                  </a:lnTo>
                  <a:lnTo>
                    <a:pt x="2824" y="1936"/>
                  </a:lnTo>
                  <a:lnTo>
                    <a:pt x="2824" y="1883"/>
                  </a:lnTo>
                  <a:lnTo>
                    <a:pt x="2823" y="1829"/>
                  </a:lnTo>
                  <a:lnTo>
                    <a:pt x="2821" y="1775"/>
                  </a:lnTo>
                  <a:lnTo>
                    <a:pt x="2817" y="1722"/>
                  </a:lnTo>
                  <a:lnTo>
                    <a:pt x="2813" y="1669"/>
                  </a:lnTo>
                  <a:lnTo>
                    <a:pt x="2807" y="1618"/>
                  </a:lnTo>
                  <a:lnTo>
                    <a:pt x="2800" y="1566"/>
                  </a:lnTo>
                  <a:lnTo>
                    <a:pt x="2791" y="1515"/>
                  </a:lnTo>
                  <a:lnTo>
                    <a:pt x="2783" y="1466"/>
                  </a:lnTo>
                  <a:lnTo>
                    <a:pt x="2773" y="1416"/>
                  </a:lnTo>
                  <a:lnTo>
                    <a:pt x="2762" y="1367"/>
                  </a:lnTo>
                  <a:lnTo>
                    <a:pt x="2750" y="1319"/>
                  </a:lnTo>
                  <a:lnTo>
                    <a:pt x="2736" y="1271"/>
                  </a:lnTo>
                  <a:lnTo>
                    <a:pt x="2723" y="1224"/>
                  </a:lnTo>
                  <a:lnTo>
                    <a:pt x="2708" y="1179"/>
                  </a:lnTo>
                  <a:lnTo>
                    <a:pt x="2693" y="1132"/>
                  </a:lnTo>
                  <a:lnTo>
                    <a:pt x="2677" y="1088"/>
                  </a:lnTo>
                  <a:lnTo>
                    <a:pt x="2660" y="1044"/>
                  </a:lnTo>
                  <a:lnTo>
                    <a:pt x="2643" y="1001"/>
                  </a:lnTo>
                  <a:lnTo>
                    <a:pt x="2625" y="958"/>
                  </a:lnTo>
                  <a:lnTo>
                    <a:pt x="2606" y="917"/>
                  </a:lnTo>
                  <a:lnTo>
                    <a:pt x="2587" y="876"/>
                  </a:lnTo>
                  <a:lnTo>
                    <a:pt x="2567" y="836"/>
                  </a:lnTo>
                  <a:lnTo>
                    <a:pt x="2546" y="797"/>
                  </a:lnTo>
                  <a:lnTo>
                    <a:pt x="2525" y="757"/>
                  </a:lnTo>
                  <a:lnTo>
                    <a:pt x="2505" y="719"/>
                  </a:lnTo>
                  <a:lnTo>
                    <a:pt x="2462" y="646"/>
                  </a:lnTo>
                  <a:lnTo>
                    <a:pt x="2416" y="577"/>
                  </a:lnTo>
                  <a:lnTo>
                    <a:pt x="2371" y="511"/>
                  </a:lnTo>
                  <a:lnTo>
                    <a:pt x="2324" y="447"/>
                  </a:lnTo>
                  <a:lnTo>
                    <a:pt x="2278" y="388"/>
                  </a:lnTo>
                  <a:lnTo>
                    <a:pt x="2231" y="333"/>
                  </a:lnTo>
                  <a:lnTo>
                    <a:pt x="2185" y="282"/>
                  </a:lnTo>
                  <a:lnTo>
                    <a:pt x="2139" y="235"/>
                  </a:lnTo>
                  <a:lnTo>
                    <a:pt x="2094" y="191"/>
                  </a:lnTo>
                  <a:lnTo>
                    <a:pt x="2050" y="153"/>
                  </a:lnTo>
                  <a:lnTo>
                    <a:pt x="2007" y="117"/>
                  </a:lnTo>
                  <a:lnTo>
                    <a:pt x="1965" y="87"/>
                  </a:lnTo>
                  <a:lnTo>
                    <a:pt x="1926" y="61"/>
                  </a:lnTo>
                  <a:lnTo>
                    <a:pt x="1889" y="39"/>
                  </a:lnTo>
                  <a:lnTo>
                    <a:pt x="1871" y="30"/>
                  </a:lnTo>
                  <a:lnTo>
                    <a:pt x="1854" y="22"/>
                  </a:lnTo>
                  <a:lnTo>
                    <a:pt x="1838" y="16"/>
                  </a:lnTo>
                  <a:lnTo>
                    <a:pt x="1823" y="10"/>
                  </a:lnTo>
                  <a:lnTo>
                    <a:pt x="1808" y="6"/>
                  </a:lnTo>
                  <a:lnTo>
                    <a:pt x="1794" y="2"/>
                  </a:lnTo>
                  <a:lnTo>
                    <a:pt x="1780" y="1"/>
                  </a:lnTo>
                  <a:lnTo>
                    <a:pt x="1768" y="0"/>
                  </a:lnTo>
                  <a:lnTo>
                    <a:pt x="1757" y="1"/>
                  </a:lnTo>
                  <a:lnTo>
                    <a:pt x="1743" y="2"/>
                  </a:lnTo>
                  <a:lnTo>
                    <a:pt x="1729" y="6"/>
                  </a:lnTo>
                  <a:lnTo>
                    <a:pt x="1714" y="10"/>
                  </a:lnTo>
                  <a:lnTo>
                    <a:pt x="1699" y="16"/>
                  </a:lnTo>
                  <a:lnTo>
                    <a:pt x="1682" y="22"/>
                  </a:lnTo>
                  <a:lnTo>
                    <a:pt x="1666" y="30"/>
                  </a:lnTo>
                  <a:lnTo>
                    <a:pt x="1648" y="39"/>
                  </a:lnTo>
                  <a:lnTo>
                    <a:pt x="1611" y="61"/>
                  </a:lnTo>
                  <a:lnTo>
                    <a:pt x="1572" y="87"/>
                  </a:lnTo>
                  <a:lnTo>
                    <a:pt x="1530" y="117"/>
                  </a:lnTo>
                  <a:lnTo>
                    <a:pt x="1487" y="153"/>
                  </a:lnTo>
                  <a:lnTo>
                    <a:pt x="1443" y="191"/>
                  </a:lnTo>
                  <a:lnTo>
                    <a:pt x="1398" y="235"/>
                  </a:lnTo>
                  <a:lnTo>
                    <a:pt x="1352" y="282"/>
                  </a:lnTo>
                  <a:lnTo>
                    <a:pt x="1306" y="333"/>
                  </a:lnTo>
                  <a:lnTo>
                    <a:pt x="1259" y="388"/>
                  </a:lnTo>
                  <a:lnTo>
                    <a:pt x="1213" y="447"/>
                  </a:lnTo>
                  <a:lnTo>
                    <a:pt x="1166" y="511"/>
                  </a:lnTo>
                  <a:lnTo>
                    <a:pt x="1121" y="577"/>
                  </a:lnTo>
                  <a:lnTo>
                    <a:pt x="1075" y="646"/>
                  </a:lnTo>
                  <a:lnTo>
                    <a:pt x="1032" y="719"/>
                  </a:lnTo>
                  <a:lnTo>
                    <a:pt x="1012" y="757"/>
                  </a:lnTo>
                  <a:lnTo>
                    <a:pt x="991" y="797"/>
                  </a:lnTo>
                  <a:lnTo>
                    <a:pt x="970" y="836"/>
                  </a:lnTo>
                  <a:lnTo>
                    <a:pt x="950" y="876"/>
                  </a:lnTo>
                  <a:lnTo>
                    <a:pt x="931" y="917"/>
                  </a:lnTo>
                  <a:lnTo>
                    <a:pt x="912" y="958"/>
                  </a:lnTo>
                  <a:lnTo>
                    <a:pt x="894" y="1001"/>
                  </a:lnTo>
                  <a:lnTo>
                    <a:pt x="877" y="1044"/>
                  </a:lnTo>
                  <a:lnTo>
                    <a:pt x="860" y="1088"/>
                  </a:lnTo>
                  <a:lnTo>
                    <a:pt x="844" y="1132"/>
                  </a:lnTo>
                  <a:lnTo>
                    <a:pt x="829" y="1179"/>
                  </a:lnTo>
                  <a:lnTo>
                    <a:pt x="814" y="1224"/>
                  </a:lnTo>
                  <a:lnTo>
                    <a:pt x="801" y="1271"/>
                  </a:lnTo>
                  <a:lnTo>
                    <a:pt x="787" y="1319"/>
                  </a:lnTo>
                  <a:lnTo>
                    <a:pt x="775" y="1367"/>
                  </a:lnTo>
                  <a:lnTo>
                    <a:pt x="764" y="1416"/>
                  </a:lnTo>
                  <a:lnTo>
                    <a:pt x="754" y="1466"/>
                  </a:lnTo>
                  <a:lnTo>
                    <a:pt x="746" y="1515"/>
                  </a:lnTo>
                  <a:lnTo>
                    <a:pt x="737" y="1566"/>
                  </a:lnTo>
                  <a:lnTo>
                    <a:pt x="730" y="1618"/>
                  </a:lnTo>
                  <a:lnTo>
                    <a:pt x="723" y="1669"/>
                  </a:lnTo>
                  <a:lnTo>
                    <a:pt x="720" y="1722"/>
                  </a:lnTo>
                  <a:lnTo>
                    <a:pt x="716" y="1775"/>
                  </a:lnTo>
                  <a:lnTo>
                    <a:pt x="714" y="1829"/>
                  </a:lnTo>
                  <a:lnTo>
                    <a:pt x="712" y="1883"/>
                  </a:lnTo>
                  <a:lnTo>
                    <a:pt x="712" y="1936"/>
                  </a:lnTo>
                  <a:lnTo>
                    <a:pt x="714" y="1992"/>
                  </a:lnTo>
                  <a:lnTo>
                    <a:pt x="716" y="2048"/>
                  </a:lnTo>
                  <a:lnTo>
                    <a:pt x="723" y="2141"/>
                  </a:lnTo>
                  <a:lnTo>
                    <a:pt x="735" y="2237"/>
                  </a:lnTo>
                  <a:lnTo>
                    <a:pt x="747" y="2336"/>
                  </a:lnTo>
                  <a:lnTo>
                    <a:pt x="763" y="2437"/>
                  </a:lnTo>
                  <a:lnTo>
                    <a:pt x="780" y="2540"/>
                  </a:lnTo>
                  <a:lnTo>
                    <a:pt x="801" y="2644"/>
                  </a:lnTo>
                  <a:lnTo>
                    <a:pt x="823" y="2749"/>
                  </a:lnTo>
                  <a:lnTo>
                    <a:pt x="846" y="2856"/>
                  </a:lnTo>
                  <a:lnTo>
                    <a:pt x="872" y="2962"/>
                  </a:lnTo>
                  <a:lnTo>
                    <a:pt x="899" y="3069"/>
                  </a:lnTo>
                  <a:lnTo>
                    <a:pt x="926" y="3176"/>
                  </a:lnTo>
                  <a:lnTo>
                    <a:pt x="955" y="3281"/>
                  </a:lnTo>
                  <a:lnTo>
                    <a:pt x="985" y="3385"/>
                  </a:lnTo>
                  <a:lnTo>
                    <a:pt x="1014" y="3490"/>
                  </a:lnTo>
                  <a:lnTo>
                    <a:pt x="1045" y="3591"/>
                  </a:lnTo>
                  <a:lnTo>
                    <a:pt x="1075" y="3691"/>
                  </a:lnTo>
                  <a:lnTo>
                    <a:pt x="404" y="3521"/>
                  </a:lnTo>
                  <a:lnTo>
                    <a:pt x="0" y="5397"/>
                  </a:lnTo>
                  <a:lnTo>
                    <a:pt x="1362" y="4724"/>
                  </a:lnTo>
                  <a:lnTo>
                    <a:pt x="1768" y="5800"/>
                  </a:lnTo>
                  <a:lnTo>
                    <a:pt x="2174" y="472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sz="135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>
            <a:off x="3893683" y="1186796"/>
            <a:ext cx="881980" cy="881980"/>
            <a:chOff x="5500914" y="1297061"/>
            <a:chExt cx="1190172" cy="1190172"/>
          </a:xfrm>
        </p:grpSpPr>
        <p:sp>
          <p:nvSpPr>
            <p:cNvPr id="6" name="椭圆 5"/>
            <p:cNvSpPr/>
            <p:nvPr>
              <p:custDataLst>
                <p:tags r:id="rId8"/>
              </p:custDataLst>
            </p:nvPr>
          </p:nvSpPr>
          <p:spPr>
            <a:xfrm>
              <a:off x="5500914" y="1297061"/>
              <a:ext cx="1190172" cy="1190172"/>
            </a:xfrm>
            <a:prstGeom prst="ellipse">
              <a:avLst/>
            </a:prstGeom>
            <a:solidFill>
              <a:srgbClr val="FE8A5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p>
              <a:pPr algn="ctr"/>
              <a:endParaRPr lang="zh-CN" altLang="en-US" sz="1350">
                <a:sym typeface="Arial" panose="020B0604020202020204" pitchFamily="34" charset="0"/>
              </a:endParaRPr>
            </a:p>
          </p:txBody>
        </p:sp>
        <p:sp>
          <p:nvSpPr>
            <p:cNvPr id="14" name="KSO_Shape"/>
            <p:cNvSpPr/>
            <p:nvPr>
              <p:custDataLst>
                <p:tags r:id="rId9"/>
              </p:custDataLst>
            </p:nvPr>
          </p:nvSpPr>
          <p:spPr bwMode="auto">
            <a:xfrm>
              <a:off x="5769675" y="1544962"/>
              <a:ext cx="652649" cy="664838"/>
            </a:xfrm>
            <a:custGeom>
              <a:avLst/>
              <a:gdLst>
                <a:gd name="T0" fmla="*/ 2147483646 w 4946"/>
                <a:gd name="T1" fmla="*/ 0 h 5041"/>
                <a:gd name="T2" fmla="*/ 2147483646 w 4946"/>
                <a:gd name="T3" fmla="*/ 2147483646 h 5041"/>
                <a:gd name="T4" fmla="*/ 2147483646 w 4946"/>
                <a:gd name="T5" fmla="*/ 2147483646 h 5041"/>
                <a:gd name="T6" fmla="*/ 2147483646 w 4946"/>
                <a:gd name="T7" fmla="*/ 2147483646 h 5041"/>
                <a:gd name="T8" fmla="*/ 2147483646 w 4946"/>
                <a:gd name="T9" fmla="*/ 2147483646 h 5041"/>
                <a:gd name="T10" fmla="*/ 2147483646 w 4946"/>
                <a:gd name="T11" fmla="*/ 2147483646 h 5041"/>
                <a:gd name="T12" fmla="*/ 2147483646 w 4946"/>
                <a:gd name="T13" fmla="*/ 2147483646 h 5041"/>
                <a:gd name="T14" fmla="*/ 2147483646 w 4946"/>
                <a:gd name="T15" fmla="*/ 2147483646 h 5041"/>
                <a:gd name="T16" fmla="*/ 2147483646 w 4946"/>
                <a:gd name="T17" fmla="*/ 2147483646 h 5041"/>
                <a:gd name="T18" fmla="*/ 2147483646 w 4946"/>
                <a:gd name="T19" fmla="*/ 2147483646 h 5041"/>
                <a:gd name="T20" fmla="*/ 2147483646 w 4946"/>
                <a:gd name="T21" fmla="*/ 2147483646 h 5041"/>
                <a:gd name="T22" fmla="*/ 2147483646 w 4946"/>
                <a:gd name="T23" fmla="*/ 2147483646 h 5041"/>
                <a:gd name="T24" fmla="*/ 2147483646 w 4946"/>
                <a:gd name="T25" fmla="*/ 2147483646 h 5041"/>
                <a:gd name="T26" fmla="*/ 2147483646 w 4946"/>
                <a:gd name="T27" fmla="*/ 2147483646 h 5041"/>
                <a:gd name="T28" fmla="*/ 2147483646 w 4946"/>
                <a:gd name="T29" fmla="*/ 2147483646 h 5041"/>
                <a:gd name="T30" fmla="*/ 2147483646 w 4946"/>
                <a:gd name="T31" fmla="*/ 2147483646 h 5041"/>
                <a:gd name="T32" fmla="*/ 2147483646 w 4946"/>
                <a:gd name="T33" fmla="*/ 2147483646 h 5041"/>
                <a:gd name="T34" fmla="*/ 2147483646 w 4946"/>
                <a:gd name="T35" fmla="*/ 2147483646 h 5041"/>
                <a:gd name="T36" fmla="*/ 2147483646 w 4946"/>
                <a:gd name="T37" fmla="*/ 2147483646 h 5041"/>
                <a:gd name="T38" fmla="*/ 2147483646 w 4946"/>
                <a:gd name="T39" fmla="*/ 2147483646 h 5041"/>
                <a:gd name="T40" fmla="*/ 2147483646 w 4946"/>
                <a:gd name="T41" fmla="*/ 2147483646 h 5041"/>
                <a:gd name="T42" fmla="*/ 2147483646 w 4946"/>
                <a:gd name="T43" fmla="*/ 2147483646 h 5041"/>
                <a:gd name="T44" fmla="*/ 2147483646 w 4946"/>
                <a:gd name="T45" fmla="*/ 2147483646 h 5041"/>
                <a:gd name="T46" fmla="*/ 2147483646 w 4946"/>
                <a:gd name="T47" fmla="*/ 2147483646 h 5041"/>
                <a:gd name="T48" fmla="*/ 2147483646 w 4946"/>
                <a:gd name="T49" fmla="*/ 2147483646 h 5041"/>
                <a:gd name="T50" fmla="*/ 2147483646 w 4946"/>
                <a:gd name="T51" fmla="*/ 2147483646 h 5041"/>
                <a:gd name="T52" fmla="*/ 2147483646 w 4946"/>
                <a:gd name="T53" fmla="*/ 2147483646 h 5041"/>
                <a:gd name="T54" fmla="*/ 0 w 4946"/>
                <a:gd name="T55" fmla="*/ 2147483646 h 5041"/>
                <a:gd name="T56" fmla="*/ 2147483646 w 4946"/>
                <a:gd name="T57" fmla="*/ 2147483646 h 5041"/>
                <a:gd name="T58" fmla="*/ 2147483646 w 4946"/>
                <a:gd name="T59" fmla="*/ 2147483646 h 5041"/>
                <a:gd name="T60" fmla="*/ 2147483646 w 4946"/>
                <a:gd name="T61" fmla="*/ 2147483646 h 5041"/>
                <a:gd name="T62" fmla="*/ 2147483646 w 4946"/>
                <a:gd name="T63" fmla="*/ 2147483646 h 5041"/>
                <a:gd name="T64" fmla="*/ 2147483646 w 4946"/>
                <a:gd name="T65" fmla="*/ 2147483646 h 5041"/>
                <a:gd name="T66" fmla="*/ 2147483646 w 4946"/>
                <a:gd name="T67" fmla="*/ 2147483646 h 5041"/>
                <a:gd name="T68" fmla="*/ 2147483646 w 4946"/>
                <a:gd name="T69" fmla="*/ 2147483646 h 5041"/>
                <a:gd name="T70" fmla="*/ 2147483646 w 4946"/>
                <a:gd name="T71" fmla="*/ 2147483646 h 5041"/>
                <a:gd name="T72" fmla="*/ 2147483646 w 4946"/>
                <a:gd name="T73" fmla="*/ 2147483646 h 5041"/>
                <a:gd name="T74" fmla="*/ 2147483646 w 4946"/>
                <a:gd name="T75" fmla="*/ 2147483646 h 5041"/>
                <a:gd name="T76" fmla="*/ 2147483646 w 4946"/>
                <a:gd name="T77" fmla="*/ 2147483646 h 5041"/>
                <a:gd name="T78" fmla="*/ 2147483646 w 4946"/>
                <a:gd name="T79" fmla="*/ 2147483646 h 5041"/>
                <a:gd name="T80" fmla="*/ 2147483646 w 4946"/>
                <a:gd name="T81" fmla="*/ 2147483646 h 5041"/>
                <a:gd name="T82" fmla="*/ 2147483646 w 4946"/>
                <a:gd name="T83" fmla="*/ 2147483646 h 5041"/>
                <a:gd name="T84" fmla="*/ 2147483646 w 4946"/>
                <a:gd name="T85" fmla="*/ 2147483646 h 5041"/>
                <a:gd name="T86" fmla="*/ 2147483646 w 4946"/>
                <a:gd name="T87" fmla="*/ 2147483646 h 5041"/>
                <a:gd name="T88" fmla="*/ 2147483646 w 4946"/>
                <a:gd name="T89" fmla="*/ 2147483646 h 5041"/>
                <a:gd name="T90" fmla="*/ 2147483646 w 4946"/>
                <a:gd name="T91" fmla="*/ 2147483646 h 5041"/>
                <a:gd name="T92" fmla="*/ 2147483646 w 4946"/>
                <a:gd name="T93" fmla="*/ 2147483646 h 5041"/>
                <a:gd name="T94" fmla="*/ 2147483646 w 4946"/>
                <a:gd name="T95" fmla="*/ 2147483646 h 5041"/>
                <a:gd name="T96" fmla="*/ 2147483646 w 4946"/>
                <a:gd name="T97" fmla="*/ 2147483646 h 5041"/>
                <a:gd name="T98" fmla="*/ 2147483646 w 4946"/>
                <a:gd name="T99" fmla="*/ 2147483646 h 5041"/>
                <a:gd name="T100" fmla="*/ 2147483646 w 4946"/>
                <a:gd name="T101" fmla="*/ 2147483646 h 5041"/>
                <a:gd name="T102" fmla="*/ 2147483646 w 4946"/>
                <a:gd name="T103" fmla="*/ 2147483646 h 5041"/>
                <a:gd name="T104" fmla="*/ 2147483646 w 4946"/>
                <a:gd name="T105" fmla="*/ 2147483646 h 5041"/>
                <a:gd name="T106" fmla="*/ 2147483646 w 4946"/>
                <a:gd name="T107" fmla="*/ 2147483646 h 5041"/>
                <a:gd name="T108" fmla="*/ 2147483646 w 4946"/>
                <a:gd name="T109" fmla="*/ 2147483646 h 5041"/>
                <a:gd name="T110" fmla="*/ 2147483646 w 4946"/>
                <a:gd name="T111" fmla="*/ 2147483646 h 5041"/>
                <a:gd name="T112" fmla="*/ 2147483646 w 4946"/>
                <a:gd name="T113" fmla="*/ 2147483646 h 5041"/>
                <a:gd name="T114" fmla="*/ 2147483646 w 4946"/>
                <a:gd name="T115" fmla="*/ 2147483646 h 5041"/>
                <a:gd name="T116" fmla="*/ 2147483646 w 4946"/>
                <a:gd name="T117" fmla="*/ 2147483646 h 504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946" h="5041">
                  <a:moveTo>
                    <a:pt x="4946" y="532"/>
                  </a:moveTo>
                  <a:lnTo>
                    <a:pt x="4534" y="270"/>
                  </a:lnTo>
                  <a:lnTo>
                    <a:pt x="4106" y="0"/>
                  </a:lnTo>
                  <a:lnTo>
                    <a:pt x="2142" y="3139"/>
                  </a:lnTo>
                  <a:lnTo>
                    <a:pt x="2117" y="3136"/>
                  </a:lnTo>
                  <a:lnTo>
                    <a:pt x="2091" y="3134"/>
                  </a:lnTo>
                  <a:lnTo>
                    <a:pt x="2066" y="3133"/>
                  </a:lnTo>
                  <a:lnTo>
                    <a:pt x="2039" y="3133"/>
                  </a:lnTo>
                  <a:lnTo>
                    <a:pt x="2014" y="3134"/>
                  </a:lnTo>
                  <a:lnTo>
                    <a:pt x="1989" y="3136"/>
                  </a:lnTo>
                  <a:lnTo>
                    <a:pt x="1963" y="3138"/>
                  </a:lnTo>
                  <a:lnTo>
                    <a:pt x="1938" y="3142"/>
                  </a:lnTo>
                  <a:lnTo>
                    <a:pt x="1912" y="3147"/>
                  </a:lnTo>
                  <a:lnTo>
                    <a:pt x="1888" y="3153"/>
                  </a:lnTo>
                  <a:lnTo>
                    <a:pt x="1862" y="3160"/>
                  </a:lnTo>
                  <a:lnTo>
                    <a:pt x="1838" y="3168"/>
                  </a:lnTo>
                  <a:lnTo>
                    <a:pt x="1813" y="3177"/>
                  </a:lnTo>
                  <a:lnTo>
                    <a:pt x="1789" y="3188"/>
                  </a:lnTo>
                  <a:lnTo>
                    <a:pt x="1765" y="3200"/>
                  </a:lnTo>
                  <a:lnTo>
                    <a:pt x="1742" y="3212"/>
                  </a:lnTo>
                  <a:lnTo>
                    <a:pt x="1719" y="3226"/>
                  </a:lnTo>
                  <a:lnTo>
                    <a:pt x="1695" y="3242"/>
                  </a:lnTo>
                  <a:lnTo>
                    <a:pt x="1673" y="3259"/>
                  </a:lnTo>
                  <a:lnTo>
                    <a:pt x="1651" y="3277"/>
                  </a:lnTo>
                  <a:lnTo>
                    <a:pt x="1629" y="3297"/>
                  </a:lnTo>
                  <a:lnTo>
                    <a:pt x="1609" y="3317"/>
                  </a:lnTo>
                  <a:lnTo>
                    <a:pt x="1587" y="3339"/>
                  </a:lnTo>
                  <a:lnTo>
                    <a:pt x="1568" y="3363"/>
                  </a:lnTo>
                  <a:lnTo>
                    <a:pt x="1547" y="3388"/>
                  </a:lnTo>
                  <a:lnTo>
                    <a:pt x="1529" y="3415"/>
                  </a:lnTo>
                  <a:lnTo>
                    <a:pt x="1510" y="3442"/>
                  </a:lnTo>
                  <a:lnTo>
                    <a:pt x="1492" y="3472"/>
                  </a:lnTo>
                  <a:lnTo>
                    <a:pt x="1475" y="3503"/>
                  </a:lnTo>
                  <a:lnTo>
                    <a:pt x="1459" y="3536"/>
                  </a:lnTo>
                  <a:lnTo>
                    <a:pt x="1442" y="3570"/>
                  </a:lnTo>
                  <a:lnTo>
                    <a:pt x="1427" y="3605"/>
                  </a:lnTo>
                  <a:lnTo>
                    <a:pt x="1411" y="3653"/>
                  </a:lnTo>
                  <a:lnTo>
                    <a:pt x="1393" y="3699"/>
                  </a:lnTo>
                  <a:lnTo>
                    <a:pt x="1373" y="3744"/>
                  </a:lnTo>
                  <a:lnTo>
                    <a:pt x="1354" y="3787"/>
                  </a:lnTo>
                  <a:lnTo>
                    <a:pt x="1332" y="3828"/>
                  </a:lnTo>
                  <a:lnTo>
                    <a:pt x="1311" y="3868"/>
                  </a:lnTo>
                  <a:lnTo>
                    <a:pt x="1289" y="3908"/>
                  </a:lnTo>
                  <a:lnTo>
                    <a:pt x="1265" y="3944"/>
                  </a:lnTo>
                  <a:lnTo>
                    <a:pt x="1241" y="3981"/>
                  </a:lnTo>
                  <a:lnTo>
                    <a:pt x="1216" y="4016"/>
                  </a:lnTo>
                  <a:lnTo>
                    <a:pt x="1191" y="4048"/>
                  </a:lnTo>
                  <a:lnTo>
                    <a:pt x="1165" y="4081"/>
                  </a:lnTo>
                  <a:lnTo>
                    <a:pt x="1139" y="4111"/>
                  </a:lnTo>
                  <a:lnTo>
                    <a:pt x="1111" y="4141"/>
                  </a:lnTo>
                  <a:lnTo>
                    <a:pt x="1084" y="4170"/>
                  </a:lnTo>
                  <a:lnTo>
                    <a:pt x="1056" y="4197"/>
                  </a:lnTo>
                  <a:lnTo>
                    <a:pt x="1028" y="4222"/>
                  </a:lnTo>
                  <a:lnTo>
                    <a:pt x="999" y="4248"/>
                  </a:lnTo>
                  <a:lnTo>
                    <a:pt x="970" y="4271"/>
                  </a:lnTo>
                  <a:lnTo>
                    <a:pt x="940" y="4295"/>
                  </a:lnTo>
                  <a:lnTo>
                    <a:pt x="911" y="4316"/>
                  </a:lnTo>
                  <a:lnTo>
                    <a:pt x="881" y="4337"/>
                  </a:lnTo>
                  <a:lnTo>
                    <a:pt x="852" y="4356"/>
                  </a:lnTo>
                  <a:lnTo>
                    <a:pt x="821" y="4375"/>
                  </a:lnTo>
                  <a:lnTo>
                    <a:pt x="792" y="4393"/>
                  </a:lnTo>
                  <a:lnTo>
                    <a:pt x="761" y="4410"/>
                  </a:lnTo>
                  <a:lnTo>
                    <a:pt x="731" y="4425"/>
                  </a:lnTo>
                  <a:lnTo>
                    <a:pt x="701" y="4440"/>
                  </a:lnTo>
                  <a:lnTo>
                    <a:pt x="671" y="4455"/>
                  </a:lnTo>
                  <a:lnTo>
                    <a:pt x="641" y="4468"/>
                  </a:lnTo>
                  <a:lnTo>
                    <a:pt x="611" y="4480"/>
                  </a:lnTo>
                  <a:lnTo>
                    <a:pt x="582" y="4492"/>
                  </a:lnTo>
                  <a:lnTo>
                    <a:pt x="524" y="4513"/>
                  </a:lnTo>
                  <a:lnTo>
                    <a:pt x="468" y="4531"/>
                  </a:lnTo>
                  <a:lnTo>
                    <a:pt x="413" y="4547"/>
                  </a:lnTo>
                  <a:lnTo>
                    <a:pt x="359" y="4561"/>
                  </a:lnTo>
                  <a:lnTo>
                    <a:pt x="309" y="4572"/>
                  </a:lnTo>
                  <a:lnTo>
                    <a:pt x="261" y="4581"/>
                  </a:lnTo>
                  <a:lnTo>
                    <a:pt x="215" y="4588"/>
                  </a:lnTo>
                  <a:lnTo>
                    <a:pt x="174" y="4594"/>
                  </a:lnTo>
                  <a:lnTo>
                    <a:pt x="135" y="4598"/>
                  </a:lnTo>
                  <a:lnTo>
                    <a:pt x="102" y="4601"/>
                  </a:lnTo>
                  <a:lnTo>
                    <a:pt x="72" y="4603"/>
                  </a:lnTo>
                  <a:lnTo>
                    <a:pt x="47" y="4604"/>
                  </a:lnTo>
                  <a:lnTo>
                    <a:pt x="12" y="4605"/>
                  </a:lnTo>
                  <a:lnTo>
                    <a:pt x="0" y="4605"/>
                  </a:lnTo>
                  <a:lnTo>
                    <a:pt x="17" y="4616"/>
                  </a:lnTo>
                  <a:lnTo>
                    <a:pt x="68" y="4645"/>
                  </a:lnTo>
                  <a:lnTo>
                    <a:pt x="105" y="4666"/>
                  </a:lnTo>
                  <a:lnTo>
                    <a:pt x="150" y="4689"/>
                  </a:lnTo>
                  <a:lnTo>
                    <a:pt x="201" y="4714"/>
                  </a:lnTo>
                  <a:lnTo>
                    <a:pt x="258" y="4743"/>
                  </a:lnTo>
                  <a:lnTo>
                    <a:pt x="321" y="4773"/>
                  </a:lnTo>
                  <a:lnTo>
                    <a:pt x="390" y="4802"/>
                  </a:lnTo>
                  <a:lnTo>
                    <a:pt x="466" y="4833"/>
                  </a:lnTo>
                  <a:lnTo>
                    <a:pt x="545" y="4863"/>
                  </a:lnTo>
                  <a:lnTo>
                    <a:pt x="587" y="4878"/>
                  </a:lnTo>
                  <a:lnTo>
                    <a:pt x="630" y="4893"/>
                  </a:lnTo>
                  <a:lnTo>
                    <a:pt x="673" y="4908"/>
                  </a:lnTo>
                  <a:lnTo>
                    <a:pt x="718" y="4921"/>
                  </a:lnTo>
                  <a:lnTo>
                    <a:pt x="764" y="4935"/>
                  </a:lnTo>
                  <a:lnTo>
                    <a:pt x="811" y="4949"/>
                  </a:lnTo>
                  <a:lnTo>
                    <a:pt x="858" y="4961"/>
                  </a:lnTo>
                  <a:lnTo>
                    <a:pt x="907" y="4973"/>
                  </a:lnTo>
                  <a:lnTo>
                    <a:pt x="956" y="4983"/>
                  </a:lnTo>
                  <a:lnTo>
                    <a:pt x="1006" y="4995"/>
                  </a:lnTo>
                  <a:lnTo>
                    <a:pt x="1057" y="5004"/>
                  </a:lnTo>
                  <a:lnTo>
                    <a:pt x="1108" y="5012"/>
                  </a:lnTo>
                  <a:lnTo>
                    <a:pt x="1160" y="5020"/>
                  </a:lnTo>
                  <a:lnTo>
                    <a:pt x="1213" y="5026"/>
                  </a:lnTo>
                  <a:lnTo>
                    <a:pt x="1266" y="5032"/>
                  </a:lnTo>
                  <a:lnTo>
                    <a:pt x="1320" y="5036"/>
                  </a:lnTo>
                  <a:lnTo>
                    <a:pt x="1374" y="5039"/>
                  </a:lnTo>
                  <a:lnTo>
                    <a:pt x="1429" y="5040"/>
                  </a:lnTo>
                  <a:lnTo>
                    <a:pt x="1484" y="5041"/>
                  </a:lnTo>
                  <a:lnTo>
                    <a:pt x="1539" y="5040"/>
                  </a:lnTo>
                  <a:lnTo>
                    <a:pt x="1594" y="5037"/>
                  </a:lnTo>
                  <a:lnTo>
                    <a:pt x="1650" y="5033"/>
                  </a:lnTo>
                  <a:lnTo>
                    <a:pt x="1706" y="5027"/>
                  </a:lnTo>
                  <a:lnTo>
                    <a:pt x="1762" y="5019"/>
                  </a:lnTo>
                  <a:lnTo>
                    <a:pt x="1818" y="5010"/>
                  </a:lnTo>
                  <a:lnTo>
                    <a:pt x="1874" y="4999"/>
                  </a:lnTo>
                  <a:lnTo>
                    <a:pt x="1930" y="4985"/>
                  </a:lnTo>
                  <a:lnTo>
                    <a:pt x="1986" y="4970"/>
                  </a:lnTo>
                  <a:lnTo>
                    <a:pt x="2043" y="4953"/>
                  </a:lnTo>
                  <a:lnTo>
                    <a:pt x="2099" y="4933"/>
                  </a:lnTo>
                  <a:lnTo>
                    <a:pt x="2155" y="4912"/>
                  </a:lnTo>
                  <a:lnTo>
                    <a:pt x="2210" y="4888"/>
                  </a:lnTo>
                  <a:lnTo>
                    <a:pt x="2265" y="4862"/>
                  </a:lnTo>
                  <a:lnTo>
                    <a:pt x="2320" y="4834"/>
                  </a:lnTo>
                  <a:lnTo>
                    <a:pt x="2375" y="4802"/>
                  </a:lnTo>
                  <a:lnTo>
                    <a:pt x="2429" y="4768"/>
                  </a:lnTo>
                  <a:lnTo>
                    <a:pt x="2455" y="4751"/>
                  </a:lnTo>
                  <a:lnTo>
                    <a:pt x="2482" y="4733"/>
                  </a:lnTo>
                  <a:lnTo>
                    <a:pt x="2508" y="4713"/>
                  </a:lnTo>
                  <a:lnTo>
                    <a:pt x="2535" y="4694"/>
                  </a:lnTo>
                  <a:lnTo>
                    <a:pt x="2561" y="4673"/>
                  </a:lnTo>
                  <a:lnTo>
                    <a:pt x="2588" y="4652"/>
                  </a:lnTo>
                  <a:lnTo>
                    <a:pt x="2614" y="4630"/>
                  </a:lnTo>
                  <a:lnTo>
                    <a:pt x="2639" y="4608"/>
                  </a:lnTo>
                  <a:lnTo>
                    <a:pt x="2661" y="4588"/>
                  </a:lnTo>
                  <a:lnTo>
                    <a:pt x="2681" y="4569"/>
                  </a:lnTo>
                  <a:lnTo>
                    <a:pt x="2701" y="4547"/>
                  </a:lnTo>
                  <a:lnTo>
                    <a:pt x="2719" y="4527"/>
                  </a:lnTo>
                  <a:lnTo>
                    <a:pt x="2737" y="4506"/>
                  </a:lnTo>
                  <a:lnTo>
                    <a:pt x="2755" y="4483"/>
                  </a:lnTo>
                  <a:lnTo>
                    <a:pt x="2771" y="4461"/>
                  </a:lnTo>
                  <a:lnTo>
                    <a:pt x="2786" y="4438"/>
                  </a:lnTo>
                  <a:lnTo>
                    <a:pt x="2800" y="4415"/>
                  </a:lnTo>
                  <a:lnTo>
                    <a:pt x="2815" y="4392"/>
                  </a:lnTo>
                  <a:lnTo>
                    <a:pt x="2827" y="4367"/>
                  </a:lnTo>
                  <a:lnTo>
                    <a:pt x="2839" y="4344"/>
                  </a:lnTo>
                  <a:lnTo>
                    <a:pt x="2850" y="4319"/>
                  </a:lnTo>
                  <a:lnTo>
                    <a:pt x="2861" y="4294"/>
                  </a:lnTo>
                  <a:lnTo>
                    <a:pt x="2871" y="4268"/>
                  </a:lnTo>
                  <a:lnTo>
                    <a:pt x="2880" y="4243"/>
                  </a:lnTo>
                  <a:lnTo>
                    <a:pt x="2887" y="4217"/>
                  </a:lnTo>
                  <a:lnTo>
                    <a:pt x="2894" y="4192"/>
                  </a:lnTo>
                  <a:lnTo>
                    <a:pt x="2900" y="4166"/>
                  </a:lnTo>
                  <a:lnTo>
                    <a:pt x="2906" y="4140"/>
                  </a:lnTo>
                  <a:lnTo>
                    <a:pt x="2910" y="4113"/>
                  </a:lnTo>
                  <a:lnTo>
                    <a:pt x="2915" y="4087"/>
                  </a:lnTo>
                  <a:lnTo>
                    <a:pt x="2918" y="4061"/>
                  </a:lnTo>
                  <a:lnTo>
                    <a:pt x="2919" y="4034"/>
                  </a:lnTo>
                  <a:lnTo>
                    <a:pt x="2921" y="4008"/>
                  </a:lnTo>
                  <a:lnTo>
                    <a:pt x="2921" y="3981"/>
                  </a:lnTo>
                  <a:lnTo>
                    <a:pt x="2920" y="3955"/>
                  </a:lnTo>
                  <a:lnTo>
                    <a:pt x="2919" y="3928"/>
                  </a:lnTo>
                  <a:lnTo>
                    <a:pt x="2917" y="3901"/>
                  </a:lnTo>
                  <a:lnTo>
                    <a:pt x="2912" y="3874"/>
                  </a:lnTo>
                  <a:lnTo>
                    <a:pt x="2909" y="3849"/>
                  </a:lnTo>
                  <a:lnTo>
                    <a:pt x="2904" y="3822"/>
                  </a:lnTo>
                  <a:lnTo>
                    <a:pt x="4946" y="532"/>
                  </a:lnTo>
                  <a:close/>
                  <a:moveTo>
                    <a:pt x="2479" y="3126"/>
                  </a:moveTo>
                  <a:lnTo>
                    <a:pt x="2732" y="2726"/>
                  </a:lnTo>
                  <a:lnTo>
                    <a:pt x="3096" y="2957"/>
                  </a:lnTo>
                  <a:lnTo>
                    <a:pt x="2842" y="3358"/>
                  </a:lnTo>
                  <a:lnTo>
                    <a:pt x="2479" y="31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sz="135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0"/>
            </p:custDataLst>
          </p:nvPr>
        </p:nvGrpSpPr>
        <p:grpSpPr>
          <a:xfrm>
            <a:off x="3915246" y="2520145"/>
            <a:ext cx="881980" cy="881980"/>
            <a:chOff x="5638800" y="2971800"/>
            <a:chExt cx="914400" cy="914400"/>
          </a:xfrm>
        </p:grpSpPr>
        <p:sp>
          <p:nvSpPr>
            <p:cNvPr id="8" name="椭圆 7"/>
            <p:cNvSpPr/>
            <p:nvPr>
              <p:custDataLst>
                <p:tags r:id="rId11"/>
              </p:custDataLst>
            </p:nvPr>
          </p:nvSpPr>
          <p:spPr>
            <a:xfrm>
              <a:off x="5638800" y="2971800"/>
              <a:ext cx="914400" cy="914400"/>
            </a:xfrm>
            <a:prstGeom prst="ellipse">
              <a:avLst/>
            </a:prstGeom>
            <a:solidFill>
              <a:srgbClr val="8080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p>
              <a:pPr algn="ctr"/>
              <a:endParaRPr lang="zh-CN" altLang="en-US" sz="1350">
                <a:sym typeface="Arial" panose="020B0604020202020204" pitchFamily="34" charset="0"/>
              </a:endParaRPr>
            </a:p>
          </p:txBody>
        </p:sp>
        <p:sp>
          <p:nvSpPr>
            <p:cNvPr id="10" name="KSO_Shape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5934850" y="3249613"/>
              <a:ext cx="322300" cy="358774"/>
            </a:xfrm>
            <a:custGeom>
              <a:avLst/>
              <a:gdLst>
                <a:gd name="T0" fmla="*/ 324081616 w 7313"/>
                <a:gd name="T1" fmla="*/ 0 h 8141"/>
                <a:gd name="T2" fmla="*/ 339365365 w 7313"/>
                <a:gd name="T3" fmla="*/ 6789765 h 8141"/>
                <a:gd name="T4" fmla="*/ 339639393 w 7313"/>
                <a:gd name="T5" fmla="*/ 26009182 h 8141"/>
                <a:gd name="T6" fmla="*/ 326382416 w 7313"/>
                <a:gd name="T7" fmla="*/ 33127484 h 8141"/>
                <a:gd name="T8" fmla="*/ 340954068 w 7313"/>
                <a:gd name="T9" fmla="*/ 36139074 h 8141"/>
                <a:gd name="T10" fmla="*/ 364619402 w 7313"/>
                <a:gd name="T11" fmla="*/ 25187839 h 8141"/>
                <a:gd name="T12" fmla="*/ 386367247 w 7313"/>
                <a:gd name="T13" fmla="*/ 35591512 h 8141"/>
                <a:gd name="T14" fmla="*/ 395296418 w 7313"/>
                <a:gd name="T15" fmla="*/ 52018598 h 8141"/>
                <a:gd name="T16" fmla="*/ 400445838 w 7313"/>
                <a:gd name="T17" fmla="*/ 76604119 h 8141"/>
                <a:gd name="T18" fmla="*/ 386257496 w 7313"/>
                <a:gd name="T19" fmla="*/ 111593547 h 8141"/>
                <a:gd name="T20" fmla="*/ 345555668 w 7313"/>
                <a:gd name="T21" fmla="*/ 148663476 h 8141"/>
                <a:gd name="T22" fmla="*/ 311043908 w 7313"/>
                <a:gd name="T23" fmla="*/ 169525578 h 8141"/>
                <a:gd name="T24" fmla="*/ 317288969 w 7313"/>
                <a:gd name="T25" fmla="*/ 180531569 h 8141"/>
                <a:gd name="T26" fmla="*/ 326053864 w 7313"/>
                <a:gd name="T27" fmla="*/ 197177679 h 8141"/>
                <a:gd name="T28" fmla="*/ 312523094 w 7313"/>
                <a:gd name="T29" fmla="*/ 210154892 h 8141"/>
                <a:gd name="T30" fmla="*/ 284584946 w 7313"/>
                <a:gd name="T31" fmla="*/ 217985025 h 8141"/>
                <a:gd name="T32" fmla="*/ 253798179 w 7313"/>
                <a:gd name="T33" fmla="*/ 242515790 h 8141"/>
                <a:gd name="T34" fmla="*/ 237473548 w 7313"/>
                <a:gd name="T35" fmla="*/ 260530805 h 8141"/>
                <a:gd name="T36" fmla="*/ 245855132 w 7313"/>
                <a:gd name="T37" fmla="*/ 279093147 h 8141"/>
                <a:gd name="T38" fmla="*/ 233091217 w 7313"/>
                <a:gd name="T39" fmla="*/ 290975236 h 8141"/>
                <a:gd name="T40" fmla="*/ 229914045 w 7313"/>
                <a:gd name="T41" fmla="*/ 321529181 h 8141"/>
                <a:gd name="T42" fmla="*/ 254620027 w 7313"/>
                <a:gd name="T43" fmla="*/ 354656899 h 8141"/>
                <a:gd name="T44" fmla="*/ 266069032 w 7313"/>
                <a:gd name="T45" fmla="*/ 365827158 h 8141"/>
                <a:gd name="T46" fmla="*/ 282284147 w 7313"/>
                <a:gd name="T47" fmla="*/ 389974630 h 8141"/>
                <a:gd name="T48" fmla="*/ 284913498 w 7313"/>
                <a:gd name="T49" fmla="*/ 407441849 h 8141"/>
                <a:gd name="T50" fmla="*/ 290720256 w 7313"/>
                <a:gd name="T51" fmla="*/ 422061981 h 8141"/>
                <a:gd name="T52" fmla="*/ 274340866 w 7313"/>
                <a:gd name="T53" fmla="*/ 434984438 h 8141"/>
                <a:gd name="T54" fmla="*/ 211014586 w 7313"/>
                <a:gd name="T55" fmla="*/ 445552379 h 8141"/>
                <a:gd name="T56" fmla="*/ 137499219 w 7313"/>
                <a:gd name="T57" fmla="*/ 438324565 h 8141"/>
                <a:gd name="T58" fmla="*/ 111423568 w 7313"/>
                <a:gd name="T59" fmla="*/ 425894913 h 8141"/>
                <a:gd name="T60" fmla="*/ 115751374 w 7313"/>
                <a:gd name="T61" fmla="*/ 407551362 h 8141"/>
                <a:gd name="T62" fmla="*/ 118654753 w 7313"/>
                <a:gd name="T63" fmla="*/ 389810362 h 8141"/>
                <a:gd name="T64" fmla="*/ 134650599 w 7313"/>
                <a:gd name="T65" fmla="*/ 365443865 h 8141"/>
                <a:gd name="T66" fmla="*/ 146318873 w 7313"/>
                <a:gd name="T67" fmla="*/ 354383118 h 8141"/>
                <a:gd name="T68" fmla="*/ 170860579 w 7313"/>
                <a:gd name="T69" fmla="*/ 321310156 h 8141"/>
                <a:gd name="T70" fmla="*/ 165984952 w 7313"/>
                <a:gd name="T71" fmla="*/ 290372919 h 8141"/>
                <a:gd name="T72" fmla="*/ 154700223 w 7313"/>
                <a:gd name="T73" fmla="*/ 275479240 h 8141"/>
                <a:gd name="T74" fmla="*/ 165218097 w 7313"/>
                <a:gd name="T75" fmla="*/ 257354713 h 8141"/>
                <a:gd name="T76" fmla="*/ 145004197 w 7313"/>
                <a:gd name="T77" fmla="*/ 241475423 h 8141"/>
                <a:gd name="T78" fmla="*/ 114710492 w 7313"/>
                <a:gd name="T79" fmla="*/ 216287583 h 8141"/>
                <a:gd name="T80" fmla="*/ 88689599 w 7313"/>
                <a:gd name="T81" fmla="*/ 210319160 h 8141"/>
                <a:gd name="T82" fmla="*/ 75158829 w 7313"/>
                <a:gd name="T83" fmla="*/ 199203657 h 8141"/>
                <a:gd name="T84" fmla="*/ 81403890 w 7313"/>
                <a:gd name="T85" fmla="*/ 181900473 h 8141"/>
                <a:gd name="T86" fmla="*/ 92469585 w 7313"/>
                <a:gd name="T87" fmla="*/ 173796559 h 8141"/>
                <a:gd name="T88" fmla="*/ 63545314 w 7313"/>
                <a:gd name="T89" fmla="*/ 152934458 h 8141"/>
                <a:gd name="T90" fmla="*/ 18351404 w 7313"/>
                <a:gd name="T91" fmla="*/ 116904896 h 8141"/>
                <a:gd name="T92" fmla="*/ 602579 w 7313"/>
                <a:gd name="T93" fmla="*/ 79889490 h 8141"/>
                <a:gd name="T94" fmla="*/ 5039902 w 7313"/>
                <a:gd name="T95" fmla="*/ 52675672 h 8141"/>
                <a:gd name="T96" fmla="*/ 12654398 w 7313"/>
                <a:gd name="T97" fmla="*/ 39205653 h 8141"/>
                <a:gd name="T98" fmla="*/ 30896284 w 7313"/>
                <a:gd name="T99" fmla="*/ 25625889 h 8141"/>
                <a:gd name="T100" fmla="*/ 57026460 w 7313"/>
                <a:gd name="T101" fmla="*/ 32744191 h 8141"/>
                <a:gd name="T102" fmla="*/ 78171725 w 7313"/>
                <a:gd name="T103" fmla="*/ 41067363 h 8141"/>
                <a:gd name="T104" fmla="*/ 60751686 w 7313"/>
                <a:gd name="T105" fmla="*/ 25461620 h 8141"/>
                <a:gd name="T106" fmla="*/ 62559424 w 7313"/>
                <a:gd name="T107" fmla="*/ 5366105 h 8141"/>
                <a:gd name="T108" fmla="*/ 53246708 w 7313"/>
                <a:gd name="T109" fmla="*/ 102722814 h 8141"/>
                <a:gd name="T110" fmla="*/ 87046372 w 7313"/>
                <a:gd name="T111" fmla="*/ 132455649 h 8141"/>
                <a:gd name="T112" fmla="*/ 65079258 w 7313"/>
                <a:gd name="T113" fmla="*/ 79287172 h 8141"/>
                <a:gd name="T114" fmla="*/ 51164944 w 7313"/>
                <a:gd name="T115" fmla="*/ 85803156 h 8141"/>
                <a:gd name="T116" fmla="*/ 315042928 w 7313"/>
                <a:gd name="T117" fmla="*/ 102558545 h 8141"/>
                <a:gd name="T118" fmla="*/ 341228096 w 7313"/>
                <a:gd name="T119" fmla="*/ 111319533 h 8141"/>
                <a:gd name="T120" fmla="*/ 350759846 w 7313"/>
                <a:gd name="T121" fmla="*/ 89252795 h 8141"/>
                <a:gd name="T122" fmla="*/ 341611406 w 7313"/>
                <a:gd name="T123" fmla="*/ 79068147 h 814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313" h="8141">
                  <a:moveTo>
                    <a:pt x="1162" y="79"/>
                  </a:moveTo>
                  <a:lnTo>
                    <a:pt x="1162" y="79"/>
                  </a:lnTo>
                  <a:lnTo>
                    <a:pt x="1173" y="69"/>
                  </a:lnTo>
                  <a:lnTo>
                    <a:pt x="1185" y="60"/>
                  </a:lnTo>
                  <a:lnTo>
                    <a:pt x="1198" y="51"/>
                  </a:lnTo>
                  <a:lnTo>
                    <a:pt x="1211" y="42"/>
                  </a:lnTo>
                  <a:lnTo>
                    <a:pt x="1224" y="35"/>
                  </a:lnTo>
                  <a:lnTo>
                    <a:pt x="1238" y="28"/>
                  </a:lnTo>
                  <a:lnTo>
                    <a:pt x="1252" y="23"/>
                  </a:lnTo>
                  <a:lnTo>
                    <a:pt x="1266" y="17"/>
                  </a:lnTo>
                  <a:lnTo>
                    <a:pt x="1282" y="13"/>
                  </a:lnTo>
                  <a:lnTo>
                    <a:pt x="1296" y="10"/>
                  </a:lnTo>
                  <a:lnTo>
                    <a:pt x="1326" y="4"/>
                  </a:lnTo>
                  <a:lnTo>
                    <a:pt x="1357" y="1"/>
                  </a:lnTo>
                  <a:lnTo>
                    <a:pt x="1388" y="0"/>
                  </a:lnTo>
                  <a:lnTo>
                    <a:pt x="5916" y="0"/>
                  </a:lnTo>
                  <a:lnTo>
                    <a:pt x="5936" y="0"/>
                  </a:lnTo>
                  <a:lnTo>
                    <a:pt x="5954" y="0"/>
                  </a:lnTo>
                  <a:lnTo>
                    <a:pt x="5973" y="2"/>
                  </a:lnTo>
                  <a:lnTo>
                    <a:pt x="5992" y="4"/>
                  </a:lnTo>
                  <a:lnTo>
                    <a:pt x="6011" y="8"/>
                  </a:lnTo>
                  <a:lnTo>
                    <a:pt x="6029" y="13"/>
                  </a:lnTo>
                  <a:lnTo>
                    <a:pt x="6048" y="18"/>
                  </a:lnTo>
                  <a:lnTo>
                    <a:pt x="6065" y="25"/>
                  </a:lnTo>
                  <a:lnTo>
                    <a:pt x="6083" y="31"/>
                  </a:lnTo>
                  <a:lnTo>
                    <a:pt x="6099" y="40"/>
                  </a:lnTo>
                  <a:lnTo>
                    <a:pt x="6115" y="50"/>
                  </a:lnTo>
                  <a:lnTo>
                    <a:pt x="6132" y="61"/>
                  </a:lnTo>
                  <a:lnTo>
                    <a:pt x="6146" y="72"/>
                  </a:lnTo>
                  <a:lnTo>
                    <a:pt x="6160" y="85"/>
                  </a:lnTo>
                  <a:lnTo>
                    <a:pt x="6173" y="99"/>
                  </a:lnTo>
                  <a:lnTo>
                    <a:pt x="6186" y="113"/>
                  </a:lnTo>
                  <a:lnTo>
                    <a:pt x="6195" y="124"/>
                  </a:lnTo>
                  <a:lnTo>
                    <a:pt x="6202" y="136"/>
                  </a:lnTo>
                  <a:lnTo>
                    <a:pt x="6210" y="148"/>
                  </a:lnTo>
                  <a:lnTo>
                    <a:pt x="6216" y="160"/>
                  </a:lnTo>
                  <a:lnTo>
                    <a:pt x="6223" y="172"/>
                  </a:lnTo>
                  <a:lnTo>
                    <a:pt x="6228" y="185"/>
                  </a:lnTo>
                  <a:lnTo>
                    <a:pt x="6238" y="211"/>
                  </a:lnTo>
                  <a:lnTo>
                    <a:pt x="6245" y="237"/>
                  </a:lnTo>
                  <a:lnTo>
                    <a:pt x="6249" y="264"/>
                  </a:lnTo>
                  <a:lnTo>
                    <a:pt x="6251" y="292"/>
                  </a:lnTo>
                  <a:lnTo>
                    <a:pt x="6251" y="319"/>
                  </a:lnTo>
                  <a:lnTo>
                    <a:pt x="6249" y="348"/>
                  </a:lnTo>
                  <a:lnTo>
                    <a:pt x="6243" y="375"/>
                  </a:lnTo>
                  <a:lnTo>
                    <a:pt x="6236" y="401"/>
                  </a:lnTo>
                  <a:lnTo>
                    <a:pt x="6226" y="427"/>
                  </a:lnTo>
                  <a:lnTo>
                    <a:pt x="6221" y="439"/>
                  </a:lnTo>
                  <a:lnTo>
                    <a:pt x="6214" y="452"/>
                  </a:lnTo>
                  <a:lnTo>
                    <a:pt x="6208" y="464"/>
                  </a:lnTo>
                  <a:lnTo>
                    <a:pt x="6200" y="475"/>
                  </a:lnTo>
                  <a:lnTo>
                    <a:pt x="6191" y="487"/>
                  </a:lnTo>
                  <a:lnTo>
                    <a:pt x="6183" y="498"/>
                  </a:lnTo>
                  <a:lnTo>
                    <a:pt x="6173" y="508"/>
                  </a:lnTo>
                  <a:lnTo>
                    <a:pt x="6163" y="517"/>
                  </a:lnTo>
                  <a:lnTo>
                    <a:pt x="6151" y="530"/>
                  </a:lnTo>
                  <a:lnTo>
                    <a:pt x="6137" y="542"/>
                  </a:lnTo>
                  <a:lnTo>
                    <a:pt x="6123" y="552"/>
                  </a:lnTo>
                  <a:lnTo>
                    <a:pt x="6109" y="562"/>
                  </a:lnTo>
                  <a:lnTo>
                    <a:pt x="6093" y="571"/>
                  </a:lnTo>
                  <a:lnTo>
                    <a:pt x="6077" y="578"/>
                  </a:lnTo>
                  <a:lnTo>
                    <a:pt x="6061" y="585"/>
                  </a:lnTo>
                  <a:lnTo>
                    <a:pt x="6045" y="590"/>
                  </a:lnTo>
                  <a:lnTo>
                    <a:pt x="6027" y="594"/>
                  </a:lnTo>
                  <a:lnTo>
                    <a:pt x="6010" y="599"/>
                  </a:lnTo>
                  <a:lnTo>
                    <a:pt x="5992" y="602"/>
                  </a:lnTo>
                  <a:lnTo>
                    <a:pt x="5975" y="604"/>
                  </a:lnTo>
                  <a:lnTo>
                    <a:pt x="5958" y="605"/>
                  </a:lnTo>
                  <a:lnTo>
                    <a:pt x="5939" y="606"/>
                  </a:lnTo>
                  <a:lnTo>
                    <a:pt x="5922" y="606"/>
                  </a:lnTo>
                  <a:lnTo>
                    <a:pt x="5904" y="606"/>
                  </a:lnTo>
                  <a:lnTo>
                    <a:pt x="5870" y="894"/>
                  </a:lnTo>
                  <a:lnTo>
                    <a:pt x="5908" y="876"/>
                  </a:lnTo>
                  <a:lnTo>
                    <a:pt x="5947" y="858"/>
                  </a:lnTo>
                  <a:lnTo>
                    <a:pt x="5985" y="840"/>
                  </a:lnTo>
                  <a:lnTo>
                    <a:pt x="6024" y="824"/>
                  </a:lnTo>
                  <a:lnTo>
                    <a:pt x="6103" y="793"/>
                  </a:lnTo>
                  <a:lnTo>
                    <a:pt x="6183" y="764"/>
                  </a:lnTo>
                  <a:lnTo>
                    <a:pt x="6186" y="750"/>
                  </a:lnTo>
                  <a:lnTo>
                    <a:pt x="6189" y="737"/>
                  </a:lnTo>
                  <a:lnTo>
                    <a:pt x="6199" y="710"/>
                  </a:lnTo>
                  <a:lnTo>
                    <a:pt x="6210" y="685"/>
                  </a:lnTo>
                  <a:lnTo>
                    <a:pt x="6224" y="660"/>
                  </a:lnTo>
                  <a:lnTo>
                    <a:pt x="6239" y="637"/>
                  </a:lnTo>
                  <a:lnTo>
                    <a:pt x="6255" y="615"/>
                  </a:lnTo>
                  <a:lnTo>
                    <a:pt x="6274" y="594"/>
                  </a:lnTo>
                  <a:lnTo>
                    <a:pt x="6295" y="576"/>
                  </a:lnTo>
                  <a:lnTo>
                    <a:pt x="6316" y="558"/>
                  </a:lnTo>
                  <a:lnTo>
                    <a:pt x="6339" y="541"/>
                  </a:lnTo>
                  <a:lnTo>
                    <a:pt x="6363" y="527"/>
                  </a:lnTo>
                  <a:lnTo>
                    <a:pt x="6387" y="514"/>
                  </a:lnTo>
                  <a:lnTo>
                    <a:pt x="6413" y="502"/>
                  </a:lnTo>
                  <a:lnTo>
                    <a:pt x="6439" y="491"/>
                  </a:lnTo>
                  <a:lnTo>
                    <a:pt x="6465" y="483"/>
                  </a:lnTo>
                  <a:lnTo>
                    <a:pt x="6492" y="476"/>
                  </a:lnTo>
                  <a:lnTo>
                    <a:pt x="6524" y="469"/>
                  </a:lnTo>
                  <a:lnTo>
                    <a:pt x="6556" y="465"/>
                  </a:lnTo>
                  <a:lnTo>
                    <a:pt x="6590" y="462"/>
                  </a:lnTo>
                  <a:lnTo>
                    <a:pt x="6623" y="460"/>
                  </a:lnTo>
                  <a:lnTo>
                    <a:pt x="6656" y="460"/>
                  </a:lnTo>
                  <a:lnTo>
                    <a:pt x="6690" y="461"/>
                  </a:lnTo>
                  <a:lnTo>
                    <a:pt x="6723" y="464"/>
                  </a:lnTo>
                  <a:lnTo>
                    <a:pt x="6755" y="469"/>
                  </a:lnTo>
                  <a:lnTo>
                    <a:pt x="6788" y="476"/>
                  </a:lnTo>
                  <a:lnTo>
                    <a:pt x="6820" y="485"/>
                  </a:lnTo>
                  <a:lnTo>
                    <a:pt x="6851" y="496"/>
                  </a:lnTo>
                  <a:lnTo>
                    <a:pt x="6881" y="508"/>
                  </a:lnTo>
                  <a:lnTo>
                    <a:pt x="6911" y="523"/>
                  </a:lnTo>
                  <a:lnTo>
                    <a:pt x="6939" y="539"/>
                  </a:lnTo>
                  <a:lnTo>
                    <a:pt x="6966" y="559"/>
                  </a:lnTo>
                  <a:lnTo>
                    <a:pt x="6979" y="568"/>
                  </a:lnTo>
                  <a:lnTo>
                    <a:pt x="6992" y="579"/>
                  </a:lnTo>
                  <a:lnTo>
                    <a:pt x="7006" y="592"/>
                  </a:lnTo>
                  <a:lnTo>
                    <a:pt x="7020" y="605"/>
                  </a:lnTo>
                  <a:lnTo>
                    <a:pt x="7031" y="619"/>
                  </a:lnTo>
                  <a:lnTo>
                    <a:pt x="7043" y="635"/>
                  </a:lnTo>
                  <a:lnTo>
                    <a:pt x="7053" y="650"/>
                  </a:lnTo>
                  <a:lnTo>
                    <a:pt x="7063" y="666"/>
                  </a:lnTo>
                  <a:lnTo>
                    <a:pt x="7072" y="683"/>
                  </a:lnTo>
                  <a:lnTo>
                    <a:pt x="7079" y="700"/>
                  </a:lnTo>
                  <a:lnTo>
                    <a:pt x="7086" y="717"/>
                  </a:lnTo>
                  <a:lnTo>
                    <a:pt x="7091" y="736"/>
                  </a:lnTo>
                  <a:lnTo>
                    <a:pt x="7095" y="753"/>
                  </a:lnTo>
                  <a:lnTo>
                    <a:pt x="7098" y="772"/>
                  </a:lnTo>
                  <a:lnTo>
                    <a:pt x="7100" y="791"/>
                  </a:lnTo>
                  <a:lnTo>
                    <a:pt x="7100" y="810"/>
                  </a:lnTo>
                  <a:lnTo>
                    <a:pt x="7099" y="828"/>
                  </a:lnTo>
                  <a:lnTo>
                    <a:pt x="7097" y="848"/>
                  </a:lnTo>
                  <a:lnTo>
                    <a:pt x="7121" y="864"/>
                  </a:lnTo>
                  <a:lnTo>
                    <a:pt x="7143" y="881"/>
                  </a:lnTo>
                  <a:lnTo>
                    <a:pt x="7165" y="899"/>
                  </a:lnTo>
                  <a:lnTo>
                    <a:pt x="7187" y="918"/>
                  </a:lnTo>
                  <a:lnTo>
                    <a:pt x="7206" y="939"/>
                  </a:lnTo>
                  <a:lnTo>
                    <a:pt x="7216" y="950"/>
                  </a:lnTo>
                  <a:lnTo>
                    <a:pt x="7225" y="961"/>
                  </a:lnTo>
                  <a:lnTo>
                    <a:pt x="7233" y="973"/>
                  </a:lnTo>
                  <a:lnTo>
                    <a:pt x="7240" y="985"/>
                  </a:lnTo>
                  <a:lnTo>
                    <a:pt x="7247" y="998"/>
                  </a:lnTo>
                  <a:lnTo>
                    <a:pt x="7253" y="1011"/>
                  </a:lnTo>
                  <a:lnTo>
                    <a:pt x="7265" y="1041"/>
                  </a:lnTo>
                  <a:lnTo>
                    <a:pt x="7276" y="1073"/>
                  </a:lnTo>
                  <a:lnTo>
                    <a:pt x="7285" y="1104"/>
                  </a:lnTo>
                  <a:lnTo>
                    <a:pt x="7293" y="1137"/>
                  </a:lnTo>
                  <a:lnTo>
                    <a:pt x="7300" y="1168"/>
                  </a:lnTo>
                  <a:lnTo>
                    <a:pt x="7305" y="1201"/>
                  </a:lnTo>
                  <a:lnTo>
                    <a:pt x="7309" y="1234"/>
                  </a:lnTo>
                  <a:lnTo>
                    <a:pt x="7312" y="1267"/>
                  </a:lnTo>
                  <a:lnTo>
                    <a:pt x="7313" y="1300"/>
                  </a:lnTo>
                  <a:lnTo>
                    <a:pt x="7313" y="1333"/>
                  </a:lnTo>
                  <a:lnTo>
                    <a:pt x="7312" y="1366"/>
                  </a:lnTo>
                  <a:lnTo>
                    <a:pt x="7310" y="1399"/>
                  </a:lnTo>
                  <a:lnTo>
                    <a:pt x="7306" y="1431"/>
                  </a:lnTo>
                  <a:lnTo>
                    <a:pt x="7302" y="1465"/>
                  </a:lnTo>
                  <a:lnTo>
                    <a:pt x="7297" y="1498"/>
                  </a:lnTo>
                  <a:lnTo>
                    <a:pt x="7290" y="1529"/>
                  </a:lnTo>
                  <a:lnTo>
                    <a:pt x="7279" y="1572"/>
                  </a:lnTo>
                  <a:lnTo>
                    <a:pt x="7267" y="1614"/>
                  </a:lnTo>
                  <a:lnTo>
                    <a:pt x="7254" y="1655"/>
                  </a:lnTo>
                  <a:lnTo>
                    <a:pt x="7239" y="1696"/>
                  </a:lnTo>
                  <a:lnTo>
                    <a:pt x="7223" y="1736"/>
                  </a:lnTo>
                  <a:lnTo>
                    <a:pt x="7205" y="1776"/>
                  </a:lnTo>
                  <a:lnTo>
                    <a:pt x="7187" y="1815"/>
                  </a:lnTo>
                  <a:lnTo>
                    <a:pt x="7166" y="1853"/>
                  </a:lnTo>
                  <a:lnTo>
                    <a:pt x="7146" y="1891"/>
                  </a:lnTo>
                  <a:lnTo>
                    <a:pt x="7123" y="1929"/>
                  </a:lnTo>
                  <a:lnTo>
                    <a:pt x="7100" y="1966"/>
                  </a:lnTo>
                  <a:lnTo>
                    <a:pt x="7076" y="2002"/>
                  </a:lnTo>
                  <a:lnTo>
                    <a:pt x="7051" y="2038"/>
                  </a:lnTo>
                  <a:lnTo>
                    <a:pt x="7026" y="2073"/>
                  </a:lnTo>
                  <a:lnTo>
                    <a:pt x="7000" y="2108"/>
                  </a:lnTo>
                  <a:lnTo>
                    <a:pt x="6973" y="2142"/>
                  </a:lnTo>
                  <a:lnTo>
                    <a:pt x="6933" y="2190"/>
                  </a:lnTo>
                  <a:lnTo>
                    <a:pt x="6891" y="2237"/>
                  </a:lnTo>
                  <a:lnTo>
                    <a:pt x="6848" y="2284"/>
                  </a:lnTo>
                  <a:lnTo>
                    <a:pt x="6804" y="2329"/>
                  </a:lnTo>
                  <a:lnTo>
                    <a:pt x="6759" y="2373"/>
                  </a:lnTo>
                  <a:lnTo>
                    <a:pt x="6713" y="2416"/>
                  </a:lnTo>
                  <a:lnTo>
                    <a:pt x="6666" y="2458"/>
                  </a:lnTo>
                  <a:lnTo>
                    <a:pt x="6617" y="2499"/>
                  </a:lnTo>
                  <a:lnTo>
                    <a:pt x="6568" y="2538"/>
                  </a:lnTo>
                  <a:lnTo>
                    <a:pt x="6518" y="2576"/>
                  </a:lnTo>
                  <a:lnTo>
                    <a:pt x="6467" y="2613"/>
                  </a:lnTo>
                  <a:lnTo>
                    <a:pt x="6415" y="2649"/>
                  </a:lnTo>
                  <a:lnTo>
                    <a:pt x="6362" y="2683"/>
                  </a:lnTo>
                  <a:lnTo>
                    <a:pt x="6308" y="2715"/>
                  </a:lnTo>
                  <a:lnTo>
                    <a:pt x="6253" y="2746"/>
                  </a:lnTo>
                  <a:lnTo>
                    <a:pt x="6198" y="2775"/>
                  </a:lnTo>
                  <a:lnTo>
                    <a:pt x="6129" y="2805"/>
                  </a:lnTo>
                  <a:lnTo>
                    <a:pt x="6062" y="2837"/>
                  </a:lnTo>
                  <a:lnTo>
                    <a:pt x="5995" y="2869"/>
                  </a:lnTo>
                  <a:lnTo>
                    <a:pt x="5962" y="2887"/>
                  </a:lnTo>
                  <a:lnTo>
                    <a:pt x="5928" y="2905"/>
                  </a:lnTo>
                  <a:lnTo>
                    <a:pt x="5897" y="2924"/>
                  </a:lnTo>
                  <a:lnTo>
                    <a:pt x="5865" y="2943"/>
                  </a:lnTo>
                  <a:lnTo>
                    <a:pt x="5834" y="2964"/>
                  </a:lnTo>
                  <a:lnTo>
                    <a:pt x="5803" y="2986"/>
                  </a:lnTo>
                  <a:lnTo>
                    <a:pt x="5774" y="3008"/>
                  </a:lnTo>
                  <a:lnTo>
                    <a:pt x="5745" y="3031"/>
                  </a:lnTo>
                  <a:lnTo>
                    <a:pt x="5717" y="3056"/>
                  </a:lnTo>
                  <a:lnTo>
                    <a:pt x="5690" y="3083"/>
                  </a:lnTo>
                  <a:lnTo>
                    <a:pt x="5678" y="3096"/>
                  </a:lnTo>
                  <a:lnTo>
                    <a:pt x="5666" y="3109"/>
                  </a:lnTo>
                  <a:lnTo>
                    <a:pt x="5657" y="3123"/>
                  </a:lnTo>
                  <a:lnTo>
                    <a:pt x="5647" y="3138"/>
                  </a:lnTo>
                  <a:lnTo>
                    <a:pt x="5638" y="3153"/>
                  </a:lnTo>
                  <a:lnTo>
                    <a:pt x="5629" y="3169"/>
                  </a:lnTo>
                  <a:lnTo>
                    <a:pt x="5615" y="3201"/>
                  </a:lnTo>
                  <a:lnTo>
                    <a:pt x="5623" y="3210"/>
                  </a:lnTo>
                  <a:lnTo>
                    <a:pt x="5632" y="3217"/>
                  </a:lnTo>
                  <a:lnTo>
                    <a:pt x="5640" y="3224"/>
                  </a:lnTo>
                  <a:lnTo>
                    <a:pt x="5650" y="3229"/>
                  </a:lnTo>
                  <a:lnTo>
                    <a:pt x="5670" y="3240"/>
                  </a:lnTo>
                  <a:lnTo>
                    <a:pt x="5690" y="3250"/>
                  </a:lnTo>
                  <a:lnTo>
                    <a:pt x="5733" y="3266"/>
                  </a:lnTo>
                  <a:lnTo>
                    <a:pt x="5753" y="3275"/>
                  </a:lnTo>
                  <a:lnTo>
                    <a:pt x="5773" y="3286"/>
                  </a:lnTo>
                  <a:lnTo>
                    <a:pt x="5792" y="3297"/>
                  </a:lnTo>
                  <a:lnTo>
                    <a:pt x="5810" y="3309"/>
                  </a:lnTo>
                  <a:lnTo>
                    <a:pt x="5828" y="3321"/>
                  </a:lnTo>
                  <a:lnTo>
                    <a:pt x="5845" y="3335"/>
                  </a:lnTo>
                  <a:lnTo>
                    <a:pt x="5861" y="3350"/>
                  </a:lnTo>
                  <a:lnTo>
                    <a:pt x="5876" y="3365"/>
                  </a:lnTo>
                  <a:lnTo>
                    <a:pt x="5890" y="3381"/>
                  </a:lnTo>
                  <a:lnTo>
                    <a:pt x="5903" y="3399"/>
                  </a:lnTo>
                  <a:lnTo>
                    <a:pt x="5915" y="3417"/>
                  </a:lnTo>
                  <a:lnTo>
                    <a:pt x="5926" y="3437"/>
                  </a:lnTo>
                  <a:lnTo>
                    <a:pt x="5935" y="3456"/>
                  </a:lnTo>
                  <a:lnTo>
                    <a:pt x="5942" y="3476"/>
                  </a:lnTo>
                  <a:lnTo>
                    <a:pt x="5948" y="3497"/>
                  </a:lnTo>
                  <a:lnTo>
                    <a:pt x="5952" y="3518"/>
                  </a:lnTo>
                  <a:lnTo>
                    <a:pt x="5954" y="3540"/>
                  </a:lnTo>
                  <a:lnTo>
                    <a:pt x="5954" y="3563"/>
                  </a:lnTo>
                  <a:lnTo>
                    <a:pt x="5954" y="3581"/>
                  </a:lnTo>
                  <a:lnTo>
                    <a:pt x="5952" y="3601"/>
                  </a:lnTo>
                  <a:lnTo>
                    <a:pt x="5948" y="3619"/>
                  </a:lnTo>
                  <a:lnTo>
                    <a:pt x="5943" y="3637"/>
                  </a:lnTo>
                  <a:lnTo>
                    <a:pt x="5936" y="3654"/>
                  </a:lnTo>
                  <a:lnTo>
                    <a:pt x="5928" y="3672"/>
                  </a:lnTo>
                  <a:lnTo>
                    <a:pt x="5918" y="3687"/>
                  </a:lnTo>
                  <a:lnTo>
                    <a:pt x="5909" y="3703"/>
                  </a:lnTo>
                  <a:lnTo>
                    <a:pt x="5897" y="3717"/>
                  </a:lnTo>
                  <a:lnTo>
                    <a:pt x="5884" y="3733"/>
                  </a:lnTo>
                  <a:lnTo>
                    <a:pt x="5871" y="3746"/>
                  </a:lnTo>
                  <a:lnTo>
                    <a:pt x="5857" y="3758"/>
                  </a:lnTo>
                  <a:lnTo>
                    <a:pt x="5841" y="3769"/>
                  </a:lnTo>
                  <a:lnTo>
                    <a:pt x="5826" y="3780"/>
                  </a:lnTo>
                  <a:lnTo>
                    <a:pt x="5810" y="3791"/>
                  </a:lnTo>
                  <a:lnTo>
                    <a:pt x="5793" y="3800"/>
                  </a:lnTo>
                  <a:lnTo>
                    <a:pt x="5765" y="3814"/>
                  </a:lnTo>
                  <a:lnTo>
                    <a:pt x="5735" y="3827"/>
                  </a:lnTo>
                  <a:lnTo>
                    <a:pt x="5705" y="3838"/>
                  </a:lnTo>
                  <a:lnTo>
                    <a:pt x="5675" y="3848"/>
                  </a:lnTo>
                  <a:lnTo>
                    <a:pt x="5643" y="3856"/>
                  </a:lnTo>
                  <a:lnTo>
                    <a:pt x="5612" y="3863"/>
                  </a:lnTo>
                  <a:lnTo>
                    <a:pt x="5580" y="3868"/>
                  </a:lnTo>
                  <a:lnTo>
                    <a:pt x="5549" y="3873"/>
                  </a:lnTo>
                  <a:lnTo>
                    <a:pt x="5517" y="3875"/>
                  </a:lnTo>
                  <a:lnTo>
                    <a:pt x="5485" y="3877"/>
                  </a:lnTo>
                  <a:lnTo>
                    <a:pt x="5452" y="3876"/>
                  </a:lnTo>
                  <a:lnTo>
                    <a:pt x="5421" y="3875"/>
                  </a:lnTo>
                  <a:lnTo>
                    <a:pt x="5388" y="3872"/>
                  </a:lnTo>
                  <a:lnTo>
                    <a:pt x="5357" y="3867"/>
                  </a:lnTo>
                  <a:lnTo>
                    <a:pt x="5325" y="3862"/>
                  </a:lnTo>
                  <a:lnTo>
                    <a:pt x="5293" y="3855"/>
                  </a:lnTo>
                  <a:lnTo>
                    <a:pt x="5270" y="3888"/>
                  </a:lnTo>
                  <a:lnTo>
                    <a:pt x="5246" y="3919"/>
                  </a:lnTo>
                  <a:lnTo>
                    <a:pt x="5221" y="3951"/>
                  </a:lnTo>
                  <a:lnTo>
                    <a:pt x="5195" y="3981"/>
                  </a:lnTo>
                  <a:lnTo>
                    <a:pt x="5168" y="4012"/>
                  </a:lnTo>
                  <a:lnTo>
                    <a:pt x="5141" y="4042"/>
                  </a:lnTo>
                  <a:lnTo>
                    <a:pt x="5114" y="4071"/>
                  </a:lnTo>
                  <a:lnTo>
                    <a:pt x="5086" y="4100"/>
                  </a:lnTo>
                  <a:lnTo>
                    <a:pt x="5057" y="4127"/>
                  </a:lnTo>
                  <a:lnTo>
                    <a:pt x="5027" y="4155"/>
                  </a:lnTo>
                  <a:lnTo>
                    <a:pt x="4997" y="4181"/>
                  </a:lnTo>
                  <a:lnTo>
                    <a:pt x="4966" y="4208"/>
                  </a:lnTo>
                  <a:lnTo>
                    <a:pt x="4935" y="4233"/>
                  </a:lnTo>
                  <a:lnTo>
                    <a:pt x="4903" y="4258"/>
                  </a:lnTo>
                  <a:lnTo>
                    <a:pt x="4871" y="4281"/>
                  </a:lnTo>
                  <a:lnTo>
                    <a:pt x="4838" y="4305"/>
                  </a:lnTo>
                  <a:lnTo>
                    <a:pt x="4805" y="4327"/>
                  </a:lnTo>
                  <a:lnTo>
                    <a:pt x="4772" y="4350"/>
                  </a:lnTo>
                  <a:lnTo>
                    <a:pt x="4737" y="4371"/>
                  </a:lnTo>
                  <a:lnTo>
                    <a:pt x="4702" y="4391"/>
                  </a:lnTo>
                  <a:lnTo>
                    <a:pt x="4667" y="4411"/>
                  </a:lnTo>
                  <a:lnTo>
                    <a:pt x="4633" y="4429"/>
                  </a:lnTo>
                  <a:lnTo>
                    <a:pt x="4597" y="4448"/>
                  </a:lnTo>
                  <a:lnTo>
                    <a:pt x="4560" y="4465"/>
                  </a:lnTo>
                  <a:lnTo>
                    <a:pt x="4524" y="4483"/>
                  </a:lnTo>
                  <a:lnTo>
                    <a:pt x="4487" y="4498"/>
                  </a:lnTo>
                  <a:lnTo>
                    <a:pt x="4449" y="4513"/>
                  </a:lnTo>
                  <a:lnTo>
                    <a:pt x="4412" y="4527"/>
                  </a:lnTo>
                  <a:lnTo>
                    <a:pt x="4374" y="4540"/>
                  </a:lnTo>
                  <a:lnTo>
                    <a:pt x="4336" y="4553"/>
                  </a:lnTo>
                  <a:lnTo>
                    <a:pt x="4297" y="4565"/>
                  </a:lnTo>
                  <a:lnTo>
                    <a:pt x="4259" y="4576"/>
                  </a:lnTo>
                  <a:lnTo>
                    <a:pt x="4270" y="4665"/>
                  </a:lnTo>
                  <a:lnTo>
                    <a:pt x="4285" y="4683"/>
                  </a:lnTo>
                  <a:lnTo>
                    <a:pt x="4299" y="4700"/>
                  </a:lnTo>
                  <a:lnTo>
                    <a:pt x="4312" y="4718"/>
                  </a:lnTo>
                  <a:lnTo>
                    <a:pt x="4324" y="4737"/>
                  </a:lnTo>
                  <a:lnTo>
                    <a:pt x="4335" y="4758"/>
                  </a:lnTo>
                  <a:lnTo>
                    <a:pt x="4343" y="4778"/>
                  </a:lnTo>
                  <a:lnTo>
                    <a:pt x="4350" y="4800"/>
                  </a:lnTo>
                  <a:lnTo>
                    <a:pt x="4354" y="4823"/>
                  </a:lnTo>
                  <a:lnTo>
                    <a:pt x="4375" y="4836"/>
                  </a:lnTo>
                  <a:lnTo>
                    <a:pt x="4396" y="4851"/>
                  </a:lnTo>
                  <a:lnTo>
                    <a:pt x="4413" y="4867"/>
                  </a:lnTo>
                  <a:lnTo>
                    <a:pt x="4430" y="4887"/>
                  </a:lnTo>
                  <a:lnTo>
                    <a:pt x="4445" y="4906"/>
                  </a:lnTo>
                  <a:lnTo>
                    <a:pt x="4458" y="4928"/>
                  </a:lnTo>
                  <a:lnTo>
                    <a:pt x="4470" y="4951"/>
                  </a:lnTo>
                  <a:lnTo>
                    <a:pt x="4478" y="4974"/>
                  </a:lnTo>
                  <a:lnTo>
                    <a:pt x="4485" y="4998"/>
                  </a:lnTo>
                  <a:lnTo>
                    <a:pt x="4489" y="5023"/>
                  </a:lnTo>
                  <a:lnTo>
                    <a:pt x="4491" y="5047"/>
                  </a:lnTo>
                  <a:lnTo>
                    <a:pt x="4491" y="5072"/>
                  </a:lnTo>
                  <a:lnTo>
                    <a:pt x="4489" y="5084"/>
                  </a:lnTo>
                  <a:lnTo>
                    <a:pt x="4488" y="5097"/>
                  </a:lnTo>
                  <a:lnTo>
                    <a:pt x="4485" y="5109"/>
                  </a:lnTo>
                  <a:lnTo>
                    <a:pt x="4482" y="5121"/>
                  </a:lnTo>
                  <a:lnTo>
                    <a:pt x="4478" y="5133"/>
                  </a:lnTo>
                  <a:lnTo>
                    <a:pt x="4473" y="5144"/>
                  </a:lnTo>
                  <a:lnTo>
                    <a:pt x="4467" y="5155"/>
                  </a:lnTo>
                  <a:lnTo>
                    <a:pt x="4462" y="5167"/>
                  </a:lnTo>
                  <a:lnTo>
                    <a:pt x="4448" y="5187"/>
                  </a:lnTo>
                  <a:lnTo>
                    <a:pt x="4433" y="5204"/>
                  </a:lnTo>
                  <a:lnTo>
                    <a:pt x="4416" y="5221"/>
                  </a:lnTo>
                  <a:lnTo>
                    <a:pt x="4399" y="5237"/>
                  </a:lnTo>
                  <a:lnTo>
                    <a:pt x="4380" y="5250"/>
                  </a:lnTo>
                  <a:lnTo>
                    <a:pt x="4361" y="5263"/>
                  </a:lnTo>
                  <a:lnTo>
                    <a:pt x="4341" y="5275"/>
                  </a:lnTo>
                  <a:lnTo>
                    <a:pt x="4321" y="5286"/>
                  </a:lnTo>
                  <a:lnTo>
                    <a:pt x="4299" y="5297"/>
                  </a:lnTo>
                  <a:lnTo>
                    <a:pt x="4277" y="5305"/>
                  </a:lnTo>
                  <a:lnTo>
                    <a:pt x="4255" y="5314"/>
                  </a:lnTo>
                  <a:lnTo>
                    <a:pt x="4233" y="5323"/>
                  </a:lnTo>
                  <a:lnTo>
                    <a:pt x="4188" y="5337"/>
                  </a:lnTo>
                  <a:lnTo>
                    <a:pt x="4143" y="5351"/>
                  </a:lnTo>
                  <a:lnTo>
                    <a:pt x="4146" y="5384"/>
                  </a:lnTo>
                  <a:lnTo>
                    <a:pt x="4148" y="5416"/>
                  </a:lnTo>
                  <a:lnTo>
                    <a:pt x="4149" y="5483"/>
                  </a:lnTo>
                  <a:lnTo>
                    <a:pt x="4150" y="5549"/>
                  </a:lnTo>
                  <a:lnTo>
                    <a:pt x="4151" y="5614"/>
                  </a:lnTo>
                  <a:lnTo>
                    <a:pt x="4153" y="5648"/>
                  </a:lnTo>
                  <a:lnTo>
                    <a:pt x="4155" y="5680"/>
                  </a:lnTo>
                  <a:lnTo>
                    <a:pt x="4159" y="5713"/>
                  </a:lnTo>
                  <a:lnTo>
                    <a:pt x="4163" y="5744"/>
                  </a:lnTo>
                  <a:lnTo>
                    <a:pt x="4170" y="5777"/>
                  </a:lnTo>
                  <a:lnTo>
                    <a:pt x="4177" y="5809"/>
                  </a:lnTo>
                  <a:lnTo>
                    <a:pt x="4186" y="5840"/>
                  </a:lnTo>
                  <a:lnTo>
                    <a:pt x="4197" y="5872"/>
                  </a:lnTo>
                  <a:lnTo>
                    <a:pt x="4214" y="5915"/>
                  </a:lnTo>
                  <a:lnTo>
                    <a:pt x="4234" y="5959"/>
                  </a:lnTo>
                  <a:lnTo>
                    <a:pt x="4254" y="6000"/>
                  </a:lnTo>
                  <a:lnTo>
                    <a:pt x="4277" y="6040"/>
                  </a:lnTo>
                  <a:lnTo>
                    <a:pt x="4301" y="6080"/>
                  </a:lnTo>
                  <a:lnTo>
                    <a:pt x="4327" y="6119"/>
                  </a:lnTo>
                  <a:lnTo>
                    <a:pt x="4353" y="6158"/>
                  </a:lnTo>
                  <a:lnTo>
                    <a:pt x="4382" y="6194"/>
                  </a:lnTo>
                  <a:lnTo>
                    <a:pt x="4411" y="6231"/>
                  </a:lnTo>
                  <a:lnTo>
                    <a:pt x="4441" y="6266"/>
                  </a:lnTo>
                  <a:lnTo>
                    <a:pt x="4472" y="6302"/>
                  </a:lnTo>
                  <a:lnTo>
                    <a:pt x="4504" y="6336"/>
                  </a:lnTo>
                  <a:lnTo>
                    <a:pt x="4536" y="6369"/>
                  </a:lnTo>
                  <a:lnTo>
                    <a:pt x="4570" y="6402"/>
                  </a:lnTo>
                  <a:lnTo>
                    <a:pt x="4603" y="6435"/>
                  </a:lnTo>
                  <a:lnTo>
                    <a:pt x="4637" y="6466"/>
                  </a:lnTo>
                  <a:lnTo>
                    <a:pt x="4648" y="6477"/>
                  </a:lnTo>
                  <a:lnTo>
                    <a:pt x="4660" y="6486"/>
                  </a:lnTo>
                  <a:lnTo>
                    <a:pt x="4673" y="6494"/>
                  </a:lnTo>
                  <a:lnTo>
                    <a:pt x="4686" y="6503"/>
                  </a:lnTo>
                  <a:lnTo>
                    <a:pt x="4712" y="6517"/>
                  </a:lnTo>
                  <a:lnTo>
                    <a:pt x="4739" y="6531"/>
                  </a:lnTo>
                  <a:lnTo>
                    <a:pt x="4765" y="6547"/>
                  </a:lnTo>
                  <a:lnTo>
                    <a:pt x="4778" y="6555"/>
                  </a:lnTo>
                  <a:lnTo>
                    <a:pt x="4790" y="6564"/>
                  </a:lnTo>
                  <a:lnTo>
                    <a:pt x="4802" y="6573"/>
                  </a:lnTo>
                  <a:lnTo>
                    <a:pt x="4813" y="6584"/>
                  </a:lnTo>
                  <a:lnTo>
                    <a:pt x="4823" y="6596"/>
                  </a:lnTo>
                  <a:lnTo>
                    <a:pt x="4832" y="6608"/>
                  </a:lnTo>
                  <a:lnTo>
                    <a:pt x="4840" y="6622"/>
                  </a:lnTo>
                  <a:lnTo>
                    <a:pt x="4847" y="6637"/>
                  </a:lnTo>
                  <a:lnTo>
                    <a:pt x="4852" y="6651"/>
                  </a:lnTo>
                  <a:lnTo>
                    <a:pt x="4855" y="6666"/>
                  </a:lnTo>
                  <a:lnTo>
                    <a:pt x="4857" y="6681"/>
                  </a:lnTo>
                  <a:lnTo>
                    <a:pt x="4858" y="6698"/>
                  </a:lnTo>
                  <a:lnTo>
                    <a:pt x="4857" y="6713"/>
                  </a:lnTo>
                  <a:lnTo>
                    <a:pt x="4855" y="6728"/>
                  </a:lnTo>
                  <a:lnTo>
                    <a:pt x="4852" y="6744"/>
                  </a:lnTo>
                  <a:lnTo>
                    <a:pt x="4849" y="6760"/>
                  </a:lnTo>
                  <a:lnTo>
                    <a:pt x="4841" y="6791"/>
                  </a:lnTo>
                  <a:lnTo>
                    <a:pt x="4833" y="6823"/>
                  </a:lnTo>
                  <a:lnTo>
                    <a:pt x="4825" y="6852"/>
                  </a:lnTo>
                  <a:lnTo>
                    <a:pt x="4865" y="6886"/>
                  </a:lnTo>
                  <a:lnTo>
                    <a:pt x="4908" y="6918"/>
                  </a:lnTo>
                  <a:lnTo>
                    <a:pt x="4992" y="6983"/>
                  </a:lnTo>
                  <a:lnTo>
                    <a:pt x="5035" y="7015"/>
                  </a:lnTo>
                  <a:lnTo>
                    <a:pt x="5076" y="7049"/>
                  </a:lnTo>
                  <a:lnTo>
                    <a:pt x="5096" y="7066"/>
                  </a:lnTo>
                  <a:lnTo>
                    <a:pt x="5115" y="7084"/>
                  </a:lnTo>
                  <a:lnTo>
                    <a:pt x="5135" y="7103"/>
                  </a:lnTo>
                  <a:lnTo>
                    <a:pt x="5153" y="7122"/>
                  </a:lnTo>
                  <a:lnTo>
                    <a:pt x="5166" y="7138"/>
                  </a:lnTo>
                  <a:lnTo>
                    <a:pt x="5179" y="7155"/>
                  </a:lnTo>
                  <a:lnTo>
                    <a:pt x="5189" y="7174"/>
                  </a:lnTo>
                  <a:lnTo>
                    <a:pt x="5198" y="7193"/>
                  </a:lnTo>
                  <a:lnTo>
                    <a:pt x="5205" y="7213"/>
                  </a:lnTo>
                  <a:lnTo>
                    <a:pt x="5211" y="7233"/>
                  </a:lnTo>
                  <a:lnTo>
                    <a:pt x="5215" y="7253"/>
                  </a:lnTo>
                  <a:lnTo>
                    <a:pt x="5218" y="7274"/>
                  </a:lnTo>
                  <a:lnTo>
                    <a:pt x="5220" y="7294"/>
                  </a:lnTo>
                  <a:lnTo>
                    <a:pt x="5221" y="7316"/>
                  </a:lnTo>
                  <a:lnTo>
                    <a:pt x="5220" y="7337"/>
                  </a:lnTo>
                  <a:lnTo>
                    <a:pt x="5217" y="7359"/>
                  </a:lnTo>
                  <a:lnTo>
                    <a:pt x="5215" y="7379"/>
                  </a:lnTo>
                  <a:lnTo>
                    <a:pt x="5211" y="7401"/>
                  </a:lnTo>
                  <a:lnTo>
                    <a:pt x="5207" y="7422"/>
                  </a:lnTo>
                  <a:lnTo>
                    <a:pt x="5201" y="7441"/>
                  </a:lnTo>
                  <a:lnTo>
                    <a:pt x="5214" y="7453"/>
                  </a:lnTo>
                  <a:lnTo>
                    <a:pt x="5227" y="7465"/>
                  </a:lnTo>
                  <a:lnTo>
                    <a:pt x="5239" y="7478"/>
                  </a:lnTo>
                  <a:lnTo>
                    <a:pt x="5250" y="7492"/>
                  </a:lnTo>
                  <a:lnTo>
                    <a:pt x="5261" y="7506"/>
                  </a:lnTo>
                  <a:lnTo>
                    <a:pt x="5270" y="7522"/>
                  </a:lnTo>
                  <a:lnTo>
                    <a:pt x="5279" y="7537"/>
                  </a:lnTo>
                  <a:lnTo>
                    <a:pt x="5287" y="7552"/>
                  </a:lnTo>
                  <a:lnTo>
                    <a:pt x="5293" y="7568"/>
                  </a:lnTo>
                  <a:lnTo>
                    <a:pt x="5299" y="7585"/>
                  </a:lnTo>
                  <a:lnTo>
                    <a:pt x="5304" y="7602"/>
                  </a:lnTo>
                  <a:lnTo>
                    <a:pt x="5308" y="7619"/>
                  </a:lnTo>
                  <a:lnTo>
                    <a:pt x="5310" y="7637"/>
                  </a:lnTo>
                  <a:lnTo>
                    <a:pt x="5311" y="7654"/>
                  </a:lnTo>
                  <a:lnTo>
                    <a:pt x="5310" y="7672"/>
                  </a:lnTo>
                  <a:lnTo>
                    <a:pt x="5308" y="7689"/>
                  </a:lnTo>
                  <a:lnTo>
                    <a:pt x="5307" y="7708"/>
                  </a:lnTo>
                  <a:lnTo>
                    <a:pt x="5303" y="7725"/>
                  </a:lnTo>
                  <a:lnTo>
                    <a:pt x="5298" y="7741"/>
                  </a:lnTo>
                  <a:lnTo>
                    <a:pt x="5291" y="7756"/>
                  </a:lnTo>
                  <a:lnTo>
                    <a:pt x="5284" y="7771"/>
                  </a:lnTo>
                  <a:lnTo>
                    <a:pt x="5274" y="7785"/>
                  </a:lnTo>
                  <a:lnTo>
                    <a:pt x="5264" y="7798"/>
                  </a:lnTo>
                  <a:lnTo>
                    <a:pt x="5252" y="7811"/>
                  </a:lnTo>
                  <a:lnTo>
                    <a:pt x="5240" y="7823"/>
                  </a:lnTo>
                  <a:lnTo>
                    <a:pt x="5227" y="7834"/>
                  </a:lnTo>
                  <a:lnTo>
                    <a:pt x="5213" y="7844"/>
                  </a:lnTo>
                  <a:lnTo>
                    <a:pt x="5199" y="7854"/>
                  </a:lnTo>
                  <a:lnTo>
                    <a:pt x="5170" y="7873"/>
                  </a:lnTo>
                  <a:lnTo>
                    <a:pt x="5140" y="7888"/>
                  </a:lnTo>
                  <a:lnTo>
                    <a:pt x="5108" y="7904"/>
                  </a:lnTo>
                  <a:lnTo>
                    <a:pt x="5074" y="7918"/>
                  </a:lnTo>
                  <a:lnTo>
                    <a:pt x="5041" y="7931"/>
                  </a:lnTo>
                  <a:lnTo>
                    <a:pt x="5008" y="7944"/>
                  </a:lnTo>
                  <a:lnTo>
                    <a:pt x="4974" y="7956"/>
                  </a:lnTo>
                  <a:lnTo>
                    <a:pt x="4939" y="7968"/>
                  </a:lnTo>
                  <a:lnTo>
                    <a:pt x="4904" y="7978"/>
                  </a:lnTo>
                  <a:lnTo>
                    <a:pt x="4870" y="7988"/>
                  </a:lnTo>
                  <a:lnTo>
                    <a:pt x="4800" y="8006"/>
                  </a:lnTo>
                  <a:lnTo>
                    <a:pt x="4730" y="8023"/>
                  </a:lnTo>
                  <a:lnTo>
                    <a:pt x="4660" y="8038"/>
                  </a:lnTo>
                  <a:lnTo>
                    <a:pt x="4589" y="8052"/>
                  </a:lnTo>
                  <a:lnTo>
                    <a:pt x="4508" y="8066"/>
                  </a:lnTo>
                  <a:lnTo>
                    <a:pt x="4426" y="8079"/>
                  </a:lnTo>
                  <a:lnTo>
                    <a:pt x="4345" y="8091"/>
                  </a:lnTo>
                  <a:lnTo>
                    <a:pt x="4263" y="8102"/>
                  </a:lnTo>
                  <a:lnTo>
                    <a:pt x="4180" y="8112"/>
                  </a:lnTo>
                  <a:lnTo>
                    <a:pt x="4099" y="8119"/>
                  </a:lnTo>
                  <a:lnTo>
                    <a:pt x="4016" y="8127"/>
                  </a:lnTo>
                  <a:lnTo>
                    <a:pt x="3935" y="8133"/>
                  </a:lnTo>
                  <a:lnTo>
                    <a:pt x="3852" y="8137"/>
                  </a:lnTo>
                  <a:lnTo>
                    <a:pt x="3770" y="8140"/>
                  </a:lnTo>
                  <a:lnTo>
                    <a:pt x="3687" y="8141"/>
                  </a:lnTo>
                  <a:lnTo>
                    <a:pt x="3604" y="8141"/>
                  </a:lnTo>
                  <a:lnTo>
                    <a:pt x="3522" y="8139"/>
                  </a:lnTo>
                  <a:lnTo>
                    <a:pt x="3439" y="8136"/>
                  </a:lnTo>
                  <a:lnTo>
                    <a:pt x="3358" y="8131"/>
                  </a:lnTo>
                  <a:lnTo>
                    <a:pt x="3275" y="8125"/>
                  </a:lnTo>
                  <a:lnTo>
                    <a:pt x="3157" y="8113"/>
                  </a:lnTo>
                  <a:lnTo>
                    <a:pt x="3038" y="8100"/>
                  </a:lnTo>
                  <a:lnTo>
                    <a:pt x="2920" y="8085"/>
                  </a:lnTo>
                  <a:lnTo>
                    <a:pt x="2860" y="8076"/>
                  </a:lnTo>
                  <a:lnTo>
                    <a:pt x="2801" y="8066"/>
                  </a:lnTo>
                  <a:lnTo>
                    <a:pt x="2742" y="8055"/>
                  </a:lnTo>
                  <a:lnTo>
                    <a:pt x="2684" y="8044"/>
                  </a:lnTo>
                  <a:lnTo>
                    <a:pt x="2626" y="8033"/>
                  </a:lnTo>
                  <a:lnTo>
                    <a:pt x="2567" y="8019"/>
                  </a:lnTo>
                  <a:lnTo>
                    <a:pt x="2510" y="8005"/>
                  </a:lnTo>
                  <a:lnTo>
                    <a:pt x="2452" y="7990"/>
                  </a:lnTo>
                  <a:lnTo>
                    <a:pt x="2395" y="7974"/>
                  </a:lnTo>
                  <a:lnTo>
                    <a:pt x="2338" y="7955"/>
                  </a:lnTo>
                  <a:lnTo>
                    <a:pt x="2296" y="7940"/>
                  </a:lnTo>
                  <a:lnTo>
                    <a:pt x="2254" y="7925"/>
                  </a:lnTo>
                  <a:lnTo>
                    <a:pt x="2213" y="7908"/>
                  </a:lnTo>
                  <a:lnTo>
                    <a:pt x="2192" y="7898"/>
                  </a:lnTo>
                  <a:lnTo>
                    <a:pt x="2172" y="7888"/>
                  </a:lnTo>
                  <a:lnTo>
                    <a:pt x="2152" y="7877"/>
                  </a:lnTo>
                  <a:lnTo>
                    <a:pt x="2134" y="7866"/>
                  </a:lnTo>
                  <a:lnTo>
                    <a:pt x="2115" y="7853"/>
                  </a:lnTo>
                  <a:lnTo>
                    <a:pt x="2097" y="7840"/>
                  </a:lnTo>
                  <a:lnTo>
                    <a:pt x="2080" y="7826"/>
                  </a:lnTo>
                  <a:lnTo>
                    <a:pt x="2064" y="7811"/>
                  </a:lnTo>
                  <a:lnTo>
                    <a:pt x="2049" y="7796"/>
                  </a:lnTo>
                  <a:lnTo>
                    <a:pt x="2034" y="7778"/>
                  </a:lnTo>
                  <a:lnTo>
                    <a:pt x="2028" y="7767"/>
                  </a:lnTo>
                  <a:lnTo>
                    <a:pt x="2023" y="7756"/>
                  </a:lnTo>
                  <a:lnTo>
                    <a:pt x="2014" y="7735"/>
                  </a:lnTo>
                  <a:lnTo>
                    <a:pt x="2009" y="7712"/>
                  </a:lnTo>
                  <a:lnTo>
                    <a:pt x="2005" y="7689"/>
                  </a:lnTo>
                  <a:lnTo>
                    <a:pt x="2003" y="7666"/>
                  </a:lnTo>
                  <a:lnTo>
                    <a:pt x="2004" y="7642"/>
                  </a:lnTo>
                  <a:lnTo>
                    <a:pt x="2008" y="7619"/>
                  </a:lnTo>
                  <a:lnTo>
                    <a:pt x="2012" y="7597"/>
                  </a:lnTo>
                  <a:lnTo>
                    <a:pt x="2019" y="7575"/>
                  </a:lnTo>
                  <a:lnTo>
                    <a:pt x="2027" y="7553"/>
                  </a:lnTo>
                  <a:lnTo>
                    <a:pt x="2038" y="7533"/>
                  </a:lnTo>
                  <a:lnTo>
                    <a:pt x="2050" y="7512"/>
                  </a:lnTo>
                  <a:lnTo>
                    <a:pt x="2063" y="7492"/>
                  </a:lnTo>
                  <a:lnTo>
                    <a:pt x="2078" y="7475"/>
                  </a:lnTo>
                  <a:lnTo>
                    <a:pt x="2095" y="7459"/>
                  </a:lnTo>
                  <a:lnTo>
                    <a:pt x="2113" y="7443"/>
                  </a:lnTo>
                  <a:lnTo>
                    <a:pt x="2108" y="7424"/>
                  </a:lnTo>
                  <a:lnTo>
                    <a:pt x="2103" y="7404"/>
                  </a:lnTo>
                  <a:lnTo>
                    <a:pt x="2100" y="7385"/>
                  </a:lnTo>
                  <a:lnTo>
                    <a:pt x="2097" y="7365"/>
                  </a:lnTo>
                  <a:lnTo>
                    <a:pt x="2095" y="7346"/>
                  </a:lnTo>
                  <a:lnTo>
                    <a:pt x="2094" y="7326"/>
                  </a:lnTo>
                  <a:lnTo>
                    <a:pt x="2094" y="7306"/>
                  </a:lnTo>
                  <a:lnTo>
                    <a:pt x="2095" y="7286"/>
                  </a:lnTo>
                  <a:lnTo>
                    <a:pt x="2097" y="7266"/>
                  </a:lnTo>
                  <a:lnTo>
                    <a:pt x="2099" y="7247"/>
                  </a:lnTo>
                  <a:lnTo>
                    <a:pt x="2104" y="7228"/>
                  </a:lnTo>
                  <a:lnTo>
                    <a:pt x="2110" y="7210"/>
                  </a:lnTo>
                  <a:lnTo>
                    <a:pt x="2116" y="7191"/>
                  </a:lnTo>
                  <a:lnTo>
                    <a:pt x="2125" y="7174"/>
                  </a:lnTo>
                  <a:lnTo>
                    <a:pt x="2136" y="7156"/>
                  </a:lnTo>
                  <a:lnTo>
                    <a:pt x="2148" y="7140"/>
                  </a:lnTo>
                  <a:lnTo>
                    <a:pt x="2166" y="7119"/>
                  </a:lnTo>
                  <a:lnTo>
                    <a:pt x="2185" y="7099"/>
                  </a:lnTo>
                  <a:lnTo>
                    <a:pt x="2205" y="7079"/>
                  </a:lnTo>
                  <a:lnTo>
                    <a:pt x="2226" y="7061"/>
                  </a:lnTo>
                  <a:lnTo>
                    <a:pt x="2247" y="7042"/>
                  </a:lnTo>
                  <a:lnTo>
                    <a:pt x="2269" y="7025"/>
                  </a:lnTo>
                  <a:lnTo>
                    <a:pt x="2312" y="6990"/>
                  </a:lnTo>
                  <a:lnTo>
                    <a:pt x="2402" y="6923"/>
                  </a:lnTo>
                  <a:lnTo>
                    <a:pt x="2446" y="6889"/>
                  </a:lnTo>
                  <a:lnTo>
                    <a:pt x="2489" y="6853"/>
                  </a:lnTo>
                  <a:lnTo>
                    <a:pt x="2483" y="6824"/>
                  </a:lnTo>
                  <a:lnTo>
                    <a:pt x="2474" y="6794"/>
                  </a:lnTo>
                  <a:lnTo>
                    <a:pt x="2466" y="6764"/>
                  </a:lnTo>
                  <a:lnTo>
                    <a:pt x="2460" y="6734"/>
                  </a:lnTo>
                  <a:lnTo>
                    <a:pt x="2458" y="6718"/>
                  </a:lnTo>
                  <a:lnTo>
                    <a:pt x="2457" y="6703"/>
                  </a:lnTo>
                  <a:lnTo>
                    <a:pt x="2457" y="6688"/>
                  </a:lnTo>
                  <a:lnTo>
                    <a:pt x="2458" y="6674"/>
                  </a:lnTo>
                  <a:lnTo>
                    <a:pt x="2460" y="6659"/>
                  </a:lnTo>
                  <a:lnTo>
                    <a:pt x="2464" y="6644"/>
                  </a:lnTo>
                  <a:lnTo>
                    <a:pt x="2470" y="6630"/>
                  </a:lnTo>
                  <a:lnTo>
                    <a:pt x="2477" y="6616"/>
                  </a:lnTo>
                  <a:lnTo>
                    <a:pt x="2486" y="6602"/>
                  </a:lnTo>
                  <a:lnTo>
                    <a:pt x="2495" y="6590"/>
                  </a:lnTo>
                  <a:lnTo>
                    <a:pt x="2505" y="6579"/>
                  </a:lnTo>
                  <a:lnTo>
                    <a:pt x="2516" y="6569"/>
                  </a:lnTo>
                  <a:lnTo>
                    <a:pt x="2528" y="6561"/>
                  </a:lnTo>
                  <a:lnTo>
                    <a:pt x="2541" y="6552"/>
                  </a:lnTo>
                  <a:lnTo>
                    <a:pt x="2567" y="6537"/>
                  </a:lnTo>
                  <a:lnTo>
                    <a:pt x="2595" y="6522"/>
                  </a:lnTo>
                  <a:lnTo>
                    <a:pt x="2622" y="6508"/>
                  </a:lnTo>
                  <a:lnTo>
                    <a:pt x="2635" y="6499"/>
                  </a:lnTo>
                  <a:lnTo>
                    <a:pt x="2647" y="6491"/>
                  </a:lnTo>
                  <a:lnTo>
                    <a:pt x="2659" y="6481"/>
                  </a:lnTo>
                  <a:lnTo>
                    <a:pt x="2671" y="6472"/>
                  </a:lnTo>
                  <a:lnTo>
                    <a:pt x="2705" y="6440"/>
                  </a:lnTo>
                  <a:lnTo>
                    <a:pt x="2739" y="6406"/>
                  </a:lnTo>
                  <a:lnTo>
                    <a:pt x="2773" y="6374"/>
                  </a:lnTo>
                  <a:lnTo>
                    <a:pt x="2807" y="6339"/>
                  </a:lnTo>
                  <a:lnTo>
                    <a:pt x="2839" y="6305"/>
                  </a:lnTo>
                  <a:lnTo>
                    <a:pt x="2871" y="6269"/>
                  </a:lnTo>
                  <a:lnTo>
                    <a:pt x="2901" y="6234"/>
                  </a:lnTo>
                  <a:lnTo>
                    <a:pt x="2932" y="6197"/>
                  </a:lnTo>
                  <a:lnTo>
                    <a:pt x="2960" y="6159"/>
                  </a:lnTo>
                  <a:lnTo>
                    <a:pt x="2987" y="6119"/>
                  </a:lnTo>
                  <a:lnTo>
                    <a:pt x="3013" y="6080"/>
                  </a:lnTo>
                  <a:lnTo>
                    <a:pt x="3038" y="6040"/>
                  </a:lnTo>
                  <a:lnTo>
                    <a:pt x="3061" y="5999"/>
                  </a:lnTo>
                  <a:lnTo>
                    <a:pt x="3082" y="5956"/>
                  </a:lnTo>
                  <a:lnTo>
                    <a:pt x="3101" y="5913"/>
                  </a:lnTo>
                  <a:lnTo>
                    <a:pt x="3119" y="5868"/>
                  </a:lnTo>
                  <a:lnTo>
                    <a:pt x="3129" y="5837"/>
                  </a:lnTo>
                  <a:lnTo>
                    <a:pt x="3138" y="5805"/>
                  </a:lnTo>
                  <a:lnTo>
                    <a:pt x="3146" y="5774"/>
                  </a:lnTo>
                  <a:lnTo>
                    <a:pt x="3151" y="5742"/>
                  </a:lnTo>
                  <a:lnTo>
                    <a:pt x="3155" y="5710"/>
                  </a:lnTo>
                  <a:lnTo>
                    <a:pt x="3159" y="5678"/>
                  </a:lnTo>
                  <a:lnTo>
                    <a:pt x="3161" y="5646"/>
                  </a:lnTo>
                  <a:lnTo>
                    <a:pt x="3163" y="5613"/>
                  </a:lnTo>
                  <a:lnTo>
                    <a:pt x="3164" y="5548"/>
                  </a:lnTo>
                  <a:lnTo>
                    <a:pt x="3165" y="5481"/>
                  </a:lnTo>
                  <a:lnTo>
                    <a:pt x="3167" y="5416"/>
                  </a:lnTo>
                  <a:lnTo>
                    <a:pt x="3169" y="5384"/>
                  </a:lnTo>
                  <a:lnTo>
                    <a:pt x="3172" y="5352"/>
                  </a:lnTo>
                  <a:lnTo>
                    <a:pt x="3125" y="5337"/>
                  </a:lnTo>
                  <a:lnTo>
                    <a:pt x="3077" y="5321"/>
                  </a:lnTo>
                  <a:lnTo>
                    <a:pt x="3053" y="5312"/>
                  </a:lnTo>
                  <a:lnTo>
                    <a:pt x="3030" y="5303"/>
                  </a:lnTo>
                  <a:lnTo>
                    <a:pt x="3008" y="5292"/>
                  </a:lnTo>
                  <a:lnTo>
                    <a:pt x="2985" y="5281"/>
                  </a:lnTo>
                  <a:lnTo>
                    <a:pt x="2963" y="5269"/>
                  </a:lnTo>
                  <a:lnTo>
                    <a:pt x="2942" y="5256"/>
                  </a:lnTo>
                  <a:lnTo>
                    <a:pt x="2923" y="5242"/>
                  </a:lnTo>
                  <a:lnTo>
                    <a:pt x="2903" y="5226"/>
                  </a:lnTo>
                  <a:lnTo>
                    <a:pt x="2886" y="5210"/>
                  </a:lnTo>
                  <a:lnTo>
                    <a:pt x="2870" y="5191"/>
                  </a:lnTo>
                  <a:lnTo>
                    <a:pt x="2855" y="5171"/>
                  </a:lnTo>
                  <a:lnTo>
                    <a:pt x="2842" y="5149"/>
                  </a:lnTo>
                  <a:lnTo>
                    <a:pt x="2838" y="5137"/>
                  </a:lnTo>
                  <a:lnTo>
                    <a:pt x="2834" y="5126"/>
                  </a:lnTo>
                  <a:lnTo>
                    <a:pt x="2830" y="5114"/>
                  </a:lnTo>
                  <a:lnTo>
                    <a:pt x="2827" y="5102"/>
                  </a:lnTo>
                  <a:lnTo>
                    <a:pt x="2824" y="5079"/>
                  </a:lnTo>
                  <a:lnTo>
                    <a:pt x="2823" y="5055"/>
                  </a:lnTo>
                  <a:lnTo>
                    <a:pt x="2824" y="5031"/>
                  </a:lnTo>
                  <a:lnTo>
                    <a:pt x="2827" y="5009"/>
                  </a:lnTo>
                  <a:lnTo>
                    <a:pt x="2833" y="4986"/>
                  </a:lnTo>
                  <a:lnTo>
                    <a:pt x="2840" y="4963"/>
                  </a:lnTo>
                  <a:lnTo>
                    <a:pt x="2850" y="4942"/>
                  </a:lnTo>
                  <a:lnTo>
                    <a:pt x="2861" y="4921"/>
                  </a:lnTo>
                  <a:lnTo>
                    <a:pt x="2874" y="4901"/>
                  </a:lnTo>
                  <a:lnTo>
                    <a:pt x="2889" y="4881"/>
                  </a:lnTo>
                  <a:lnTo>
                    <a:pt x="2905" y="4864"/>
                  </a:lnTo>
                  <a:lnTo>
                    <a:pt x="2923" y="4848"/>
                  </a:lnTo>
                  <a:lnTo>
                    <a:pt x="2941" y="4833"/>
                  </a:lnTo>
                  <a:lnTo>
                    <a:pt x="2961" y="4819"/>
                  </a:lnTo>
                  <a:lnTo>
                    <a:pt x="2965" y="4798"/>
                  </a:lnTo>
                  <a:lnTo>
                    <a:pt x="2973" y="4776"/>
                  </a:lnTo>
                  <a:lnTo>
                    <a:pt x="2982" y="4755"/>
                  </a:lnTo>
                  <a:lnTo>
                    <a:pt x="2991" y="4736"/>
                  </a:lnTo>
                  <a:lnTo>
                    <a:pt x="3003" y="4717"/>
                  </a:lnTo>
                  <a:lnTo>
                    <a:pt x="3016" y="4700"/>
                  </a:lnTo>
                  <a:lnTo>
                    <a:pt x="3032" y="4683"/>
                  </a:lnTo>
                  <a:lnTo>
                    <a:pt x="3047" y="4666"/>
                  </a:lnTo>
                  <a:lnTo>
                    <a:pt x="3048" y="4643"/>
                  </a:lnTo>
                  <a:lnTo>
                    <a:pt x="3050" y="4622"/>
                  </a:lnTo>
                  <a:lnTo>
                    <a:pt x="3055" y="4576"/>
                  </a:lnTo>
                  <a:lnTo>
                    <a:pt x="3016" y="4565"/>
                  </a:lnTo>
                  <a:lnTo>
                    <a:pt x="2978" y="4553"/>
                  </a:lnTo>
                  <a:lnTo>
                    <a:pt x="2940" y="4541"/>
                  </a:lnTo>
                  <a:lnTo>
                    <a:pt x="2902" y="4527"/>
                  </a:lnTo>
                  <a:lnTo>
                    <a:pt x="2864" y="4513"/>
                  </a:lnTo>
                  <a:lnTo>
                    <a:pt x="2827" y="4498"/>
                  </a:lnTo>
                  <a:lnTo>
                    <a:pt x="2790" y="4481"/>
                  </a:lnTo>
                  <a:lnTo>
                    <a:pt x="2754" y="4465"/>
                  </a:lnTo>
                  <a:lnTo>
                    <a:pt x="2717" y="4448"/>
                  </a:lnTo>
                  <a:lnTo>
                    <a:pt x="2682" y="4429"/>
                  </a:lnTo>
                  <a:lnTo>
                    <a:pt x="2647" y="4410"/>
                  </a:lnTo>
                  <a:lnTo>
                    <a:pt x="2612" y="4390"/>
                  </a:lnTo>
                  <a:lnTo>
                    <a:pt x="2577" y="4369"/>
                  </a:lnTo>
                  <a:lnTo>
                    <a:pt x="2542" y="4349"/>
                  </a:lnTo>
                  <a:lnTo>
                    <a:pt x="2509" y="4327"/>
                  </a:lnTo>
                  <a:lnTo>
                    <a:pt x="2476" y="4304"/>
                  </a:lnTo>
                  <a:lnTo>
                    <a:pt x="2444" y="4280"/>
                  </a:lnTo>
                  <a:lnTo>
                    <a:pt x="2411" y="4256"/>
                  </a:lnTo>
                  <a:lnTo>
                    <a:pt x="2379" y="4231"/>
                  </a:lnTo>
                  <a:lnTo>
                    <a:pt x="2348" y="4206"/>
                  </a:lnTo>
                  <a:lnTo>
                    <a:pt x="2317" y="4180"/>
                  </a:lnTo>
                  <a:lnTo>
                    <a:pt x="2287" y="4153"/>
                  </a:lnTo>
                  <a:lnTo>
                    <a:pt x="2258" y="4126"/>
                  </a:lnTo>
                  <a:lnTo>
                    <a:pt x="2228" y="4099"/>
                  </a:lnTo>
                  <a:lnTo>
                    <a:pt x="2200" y="4069"/>
                  </a:lnTo>
                  <a:lnTo>
                    <a:pt x="2173" y="4041"/>
                  </a:lnTo>
                  <a:lnTo>
                    <a:pt x="2146" y="4011"/>
                  </a:lnTo>
                  <a:lnTo>
                    <a:pt x="2119" y="3980"/>
                  </a:lnTo>
                  <a:lnTo>
                    <a:pt x="2094" y="3950"/>
                  </a:lnTo>
                  <a:lnTo>
                    <a:pt x="2069" y="3918"/>
                  </a:lnTo>
                  <a:lnTo>
                    <a:pt x="2044" y="3887"/>
                  </a:lnTo>
                  <a:lnTo>
                    <a:pt x="2020" y="3854"/>
                  </a:lnTo>
                  <a:lnTo>
                    <a:pt x="1991" y="3861"/>
                  </a:lnTo>
                  <a:lnTo>
                    <a:pt x="1963" y="3866"/>
                  </a:lnTo>
                  <a:lnTo>
                    <a:pt x="1934" y="3871"/>
                  </a:lnTo>
                  <a:lnTo>
                    <a:pt x="1905" y="3874"/>
                  </a:lnTo>
                  <a:lnTo>
                    <a:pt x="1876" y="3876"/>
                  </a:lnTo>
                  <a:lnTo>
                    <a:pt x="1848" y="3877"/>
                  </a:lnTo>
                  <a:lnTo>
                    <a:pt x="1819" y="3876"/>
                  </a:lnTo>
                  <a:lnTo>
                    <a:pt x="1789" y="3875"/>
                  </a:lnTo>
                  <a:lnTo>
                    <a:pt x="1761" y="3873"/>
                  </a:lnTo>
                  <a:lnTo>
                    <a:pt x="1732" y="3868"/>
                  </a:lnTo>
                  <a:lnTo>
                    <a:pt x="1703" y="3863"/>
                  </a:lnTo>
                  <a:lnTo>
                    <a:pt x="1675" y="3858"/>
                  </a:lnTo>
                  <a:lnTo>
                    <a:pt x="1647" y="3850"/>
                  </a:lnTo>
                  <a:lnTo>
                    <a:pt x="1619" y="3841"/>
                  </a:lnTo>
                  <a:lnTo>
                    <a:pt x="1591" y="3831"/>
                  </a:lnTo>
                  <a:lnTo>
                    <a:pt x="1564" y="3822"/>
                  </a:lnTo>
                  <a:lnTo>
                    <a:pt x="1548" y="3814"/>
                  </a:lnTo>
                  <a:lnTo>
                    <a:pt x="1532" y="3805"/>
                  </a:lnTo>
                  <a:lnTo>
                    <a:pt x="1515" y="3797"/>
                  </a:lnTo>
                  <a:lnTo>
                    <a:pt x="1500" y="3787"/>
                  </a:lnTo>
                  <a:lnTo>
                    <a:pt x="1485" y="3777"/>
                  </a:lnTo>
                  <a:lnTo>
                    <a:pt x="1470" y="3766"/>
                  </a:lnTo>
                  <a:lnTo>
                    <a:pt x="1456" y="3754"/>
                  </a:lnTo>
                  <a:lnTo>
                    <a:pt x="1441" y="3742"/>
                  </a:lnTo>
                  <a:lnTo>
                    <a:pt x="1429" y="3729"/>
                  </a:lnTo>
                  <a:lnTo>
                    <a:pt x="1416" y="3716"/>
                  </a:lnTo>
                  <a:lnTo>
                    <a:pt x="1406" y="3702"/>
                  </a:lnTo>
                  <a:lnTo>
                    <a:pt x="1396" y="3687"/>
                  </a:lnTo>
                  <a:lnTo>
                    <a:pt x="1386" y="3672"/>
                  </a:lnTo>
                  <a:lnTo>
                    <a:pt x="1378" y="3655"/>
                  </a:lnTo>
                  <a:lnTo>
                    <a:pt x="1372" y="3638"/>
                  </a:lnTo>
                  <a:lnTo>
                    <a:pt x="1366" y="3619"/>
                  </a:lnTo>
                  <a:lnTo>
                    <a:pt x="1362" y="3599"/>
                  </a:lnTo>
                  <a:lnTo>
                    <a:pt x="1359" y="3577"/>
                  </a:lnTo>
                  <a:lnTo>
                    <a:pt x="1359" y="3556"/>
                  </a:lnTo>
                  <a:lnTo>
                    <a:pt x="1360" y="3536"/>
                  </a:lnTo>
                  <a:lnTo>
                    <a:pt x="1363" y="3514"/>
                  </a:lnTo>
                  <a:lnTo>
                    <a:pt x="1367" y="3493"/>
                  </a:lnTo>
                  <a:lnTo>
                    <a:pt x="1374" y="3474"/>
                  </a:lnTo>
                  <a:lnTo>
                    <a:pt x="1382" y="3454"/>
                  </a:lnTo>
                  <a:lnTo>
                    <a:pt x="1390" y="3435"/>
                  </a:lnTo>
                  <a:lnTo>
                    <a:pt x="1401" y="3416"/>
                  </a:lnTo>
                  <a:lnTo>
                    <a:pt x="1412" y="3398"/>
                  </a:lnTo>
                  <a:lnTo>
                    <a:pt x="1425" y="3380"/>
                  </a:lnTo>
                  <a:lnTo>
                    <a:pt x="1439" y="3364"/>
                  </a:lnTo>
                  <a:lnTo>
                    <a:pt x="1454" y="3349"/>
                  </a:lnTo>
                  <a:lnTo>
                    <a:pt x="1470" y="3335"/>
                  </a:lnTo>
                  <a:lnTo>
                    <a:pt x="1486" y="3322"/>
                  </a:lnTo>
                  <a:lnTo>
                    <a:pt x="1497" y="3313"/>
                  </a:lnTo>
                  <a:lnTo>
                    <a:pt x="1507" y="3305"/>
                  </a:lnTo>
                  <a:lnTo>
                    <a:pt x="1529" y="3292"/>
                  </a:lnTo>
                  <a:lnTo>
                    <a:pt x="1552" y="3279"/>
                  </a:lnTo>
                  <a:lnTo>
                    <a:pt x="1576" y="3268"/>
                  </a:lnTo>
                  <a:lnTo>
                    <a:pt x="1600" y="3259"/>
                  </a:lnTo>
                  <a:lnTo>
                    <a:pt x="1624" y="3249"/>
                  </a:lnTo>
                  <a:lnTo>
                    <a:pt x="1673" y="3230"/>
                  </a:lnTo>
                  <a:lnTo>
                    <a:pt x="1679" y="3224"/>
                  </a:lnTo>
                  <a:lnTo>
                    <a:pt x="1685" y="3218"/>
                  </a:lnTo>
                  <a:lnTo>
                    <a:pt x="1689" y="3211"/>
                  </a:lnTo>
                  <a:lnTo>
                    <a:pt x="1691" y="3204"/>
                  </a:lnTo>
                  <a:lnTo>
                    <a:pt x="1692" y="3197"/>
                  </a:lnTo>
                  <a:lnTo>
                    <a:pt x="1691" y="3189"/>
                  </a:lnTo>
                  <a:lnTo>
                    <a:pt x="1690" y="3181"/>
                  </a:lnTo>
                  <a:lnTo>
                    <a:pt x="1688" y="3174"/>
                  </a:lnTo>
                  <a:lnTo>
                    <a:pt x="1682" y="3159"/>
                  </a:lnTo>
                  <a:lnTo>
                    <a:pt x="1673" y="3143"/>
                  </a:lnTo>
                  <a:lnTo>
                    <a:pt x="1663" y="3129"/>
                  </a:lnTo>
                  <a:lnTo>
                    <a:pt x="1654" y="3117"/>
                  </a:lnTo>
                  <a:lnTo>
                    <a:pt x="1640" y="3101"/>
                  </a:lnTo>
                  <a:lnTo>
                    <a:pt x="1625" y="3085"/>
                  </a:lnTo>
                  <a:lnTo>
                    <a:pt x="1596" y="3055"/>
                  </a:lnTo>
                  <a:lnTo>
                    <a:pt x="1564" y="3026"/>
                  </a:lnTo>
                  <a:lnTo>
                    <a:pt x="1532" y="3000"/>
                  </a:lnTo>
                  <a:lnTo>
                    <a:pt x="1497" y="2975"/>
                  </a:lnTo>
                  <a:lnTo>
                    <a:pt x="1462" y="2951"/>
                  </a:lnTo>
                  <a:lnTo>
                    <a:pt x="1426" y="2928"/>
                  </a:lnTo>
                  <a:lnTo>
                    <a:pt x="1389" y="2908"/>
                  </a:lnTo>
                  <a:lnTo>
                    <a:pt x="1352" y="2887"/>
                  </a:lnTo>
                  <a:lnTo>
                    <a:pt x="1314" y="2867"/>
                  </a:lnTo>
                  <a:lnTo>
                    <a:pt x="1237" y="2829"/>
                  </a:lnTo>
                  <a:lnTo>
                    <a:pt x="1160" y="2793"/>
                  </a:lnTo>
                  <a:lnTo>
                    <a:pt x="1084" y="2756"/>
                  </a:lnTo>
                  <a:lnTo>
                    <a:pt x="1029" y="2727"/>
                  </a:lnTo>
                  <a:lnTo>
                    <a:pt x="977" y="2697"/>
                  </a:lnTo>
                  <a:lnTo>
                    <a:pt x="925" y="2664"/>
                  </a:lnTo>
                  <a:lnTo>
                    <a:pt x="874" y="2630"/>
                  </a:lnTo>
                  <a:lnTo>
                    <a:pt x="823" y="2596"/>
                  </a:lnTo>
                  <a:lnTo>
                    <a:pt x="774" y="2560"/>
                  </a:lnTo>
                  <a:lnTo>
                    <a:pt x="725" y="2522"/>
                  </a:lnTo>
                  <a:lnTo>
                    <a:pt x="678" y="2484"/>
                  </a:lnTo>
                  <a:lnTo>
                    <a:pt x="632" y="2443"/>
                  </a:lnTo>
                  <a:lnTo>
                    <a:pt x="586" y="2402"/>
                  </a:lnTo>
                  <a:lnTo>
                    <a:pt x="541" y="2360"/>
                  </a:lnTo>
                  <a:lnTo>
                    <a:pt x="498" y="2317"/>
                  </a:lnTo>
                  <a:lnTo>
                    <a:pt x="456" y="2273"/>
                  </a:lnTo>
                  <a:lnTo>
                    <a:pt x="414" y="2227"/>
                  </a:lnTo>
                  <a:lnTo>
                    <a:pt x="374" y="2181"/>
                  </a:lnTo>
                  <a:lnTo>
                    <a:pt x="335" y="2135"/>
                  </a:lnTo>
                  <a:lnTo>
                    <a:pt x="301" y="2090"/>
                  </a:lnTo>
                  <a:lnTo>
                    <a:pt x="267" y="2046"/>
                  </a:lnTo>
                  <a:lnTo>
                    <a:pt x="236" y="1999"/>
                  </a:lnTo>
                  <a:lnTo>
                    <a:pt x="206" y="1952"/>
                  </a:lnTo>
                  <a:lnTo>
                    <a:pt x="176" y="1903"/>
                  </a:lnTo>
                  <a:lnTo>
                    <a:pt x="148" y="1854"/>
                  </a:lnTo>
                  <a:lnTo>
                    <a:pt x="123" y="1804"/>
                  </a:lnTo>
                  <a:lnTo>
                    <a:pt x="99" y="1753"/>
                  </a:lnTo>
                  <a:lnTo>
                    <a:pt x="77" y="1701"/>
                  </a:lnTo>
                  <a:lnTo>
                    <a:pt x="58" y="1649"/>
                  </a:lnTo>
                  <a:lnTo>
                    <a:pt x="49" y="1623"/>
                  </a:lnTo>
                  <a:lnTo>
                    <a:pt x="41" y="1596"/>
                  </a:lnTo>
                  <a:lnTo>
                    <a:pt x="34" y="1568"/>
                  </a:lnTo>
                  <a:lnTo>
                    <a:pt x="27" y="1541"/>
                  </a:lnTo>
                  <a:lnTo>
                    <a:pt x="21" y="1514"/>
                  </a:lnTo>
                  <a:lnTo>
                    <a:pt x="16" y="1487"/>
                  </a:lnTo>
                  <a:lnTo>
                    <a:pt x="11" y="1459"/>
                  </a:lnTo>
                  <a:lnTo>
                    <a:pt x="8" y="1431"/>
                  </a:lnTo>
                  <a:lnTo>
                    <a:pt x="4" y="1403"/>
                  </a:lnTo>
                  <a:lnTo>
                    <a:pt x="2" y="1375"/>
                  </a:lnTo>
                  <a:lnTo>
                    <a:pt x="1" y="1347"/>
                  </a:lnTo>
                  <a:lnTo>
                    <a:pt x="0" y="1318"/>
                  </a:lnTo>
                  <a:lnTo>
                    <a:pt x="1" y="1286"/>
                  </a:lnTo>
                  <a:lnTo>
                    <a:pt x="4" y="1252"/>
                  </a:lnTo>
                  <a:lnTo>
                    <a:pt x="8" y="1217"/>
                  </a:lnTo>
                  <a:lnTo>
                    <a:pt x="12" y="1184"/>
                  </a:lnTo>
                  <a:lnTo>
                    <a:pt x="19" y="1150"/>
                  </a:lnTo>
                  <a:lnTo>
                    <a:pt x="26" y="1116"/>
                  </a:lnTo>
                  <a:lnTo>
                    <a:pt x="35" y="1084"/>
                  </a:lnTo>
                  <a:lnTo>
                    <a:pt x="47" y="1051"/>
                  </a:lnTo>
                  <a:lnTo>
                    <a:pt x="60" y="1021"/>
                  </a:lnTo>
                  <a:lnTo>
                    <a:pt x="75" y="990"/>
                  </a:lnTo>
                  <a:lnTo>
                    <a:pt x="83" y="976"/>
                  </a:lnTo>
                  <a:lnTo>
                    <a:pt x="92" y="962"/>
                  </a:lnTo>
                  <a:lnTo>
                    <a:pt x="101" y="948"/>
                  </a:lnTo>
                  <a:lnTo>
                    <a:pt x="112" y="935"/>
                  </a:lnTo>
                  <a:lnTo>
                    <a:pt x="123" y="923"/>
                  </a:lnTo>
                  <a:lnTo>
                    <a:pt x="134" y="910"/>
                  </a:lnTo>
                  <a:lnTo>
                    <a:pt x="146" y="899"/>
                  </a:lnTo>
                  <a:lnTo>
                    <a:pt x="159" y="887"/>
                  </a:lnTo>
                  <a:lnTo>
                    <a:pt x="172" y="877"/>
                  </a:lnTo>
                  <a:lnTo>
                    <a:pt x="186" y="867"/>
                  </a:lnTo>
                  <a:lnTo>
                    <a:pt x="201" y="858"/>
                  </a:lnTo>
                  <a:lnTo>
                    <a:pt x="217" y="849"/>
                  </a:lnTo>
                  <a:lnTo>
                    <a:pt x="215" y="829"/>
                  </a:lnTo>
                  <a:lnTo>
                    <a:pt x="214" y="811"/>
                  </a:lnTo>
                  <a:lnTo>
                    <a:pt x="215" y="791"/>
                  </a:lnTo>
                  <a:lnTo>
                    <a:pt x="217" y="772"/>
                  </a:lnTo>
                  <a:lnTo>
                    <a:pt x="221" y="753"/>
                  </a:lnTo>
                  <a:lnTo>
                    <a:pt x="225" y="735"/>
                  </a:lnTo>
                  <a:lnTo>
                    <a:pt x="231" y="716"/>
                  </a:lnTo>
                  <a:lnTo>
                    <a:pt x="237" y="698"/>
                  </a:lnTo>
                  <a:lnTo>
                    <a:pt x="245" y="680"/>
                  </a:lnTo>
                  <a:lnTo>
                    <a:pt x="253" y="663"/>
                  </a:lnTo>
                  <a:lnTo>
                    <a:pt x="263" y="647"/>
                  </a:lnTo>
                  <a:lnTo>
                    <a:pt x="274" y="631"/>
                  </a:lnTo>
                  <a:lnTo>
                    <a:pt x="286" y="616"/>
                  </a:lnTo>
                  <a:lnTo>
                    <a:pt x="299" y="601"/>
                  </a:lnTo>
                  <a:lnTo>
                    <a:pt x="312" y="588"/>
                  </a:lnTo>
                  <a:lnTo>
                    <a:pt x="327" y="575"/>
                  </a:lnTo>
                  <a:lnTo>
                    <a:pt x="353" y="554"/>
                  </a:lnTo>
                  <a:lnTo>
                    <a:pt x="381" y="536"/>
                  </a:lnTo>
                  <a:lnTo>
                    <a:pt x="409" y="519"/>
                  </a:lnTo>
                  <a:lnTo>
                    <a:pt x="438" y="505"/>
                  </a:lnTo>
                  <a:lnTo>
                    <a:pt x="469" y="493"/>
                  </a:lnTo>
                  <a:lnTo>
                    <a:pt x="500" y="484"/>
                  </a:lnTo>
                  <a:lnTo>
                    <a:pt x="532" y="475"/>
                  </a:lnTo>
                  <a:lnTo>
                    <a:pt x="564" y="468"/>
                  </a:lnTo>
                  <a:lnTo>
                    <a:pt x="597" y="464"/>
                  </a:lnTo>
                  <a:lnTo>
                    <a:pt x="629" y="461"/>
                  </a:lnTo>
                  <a:lnTo>
                    <a:pt x="663" y="460"/>
                  </a:lnTo>
                  <a:lnTo>
                    <a:pt x="696" y="460"/>
                  </a:lnTo>
                  <a:lnTo>
                    <a:pt x="729" y="462"/>
                  </a:lnTo>
                  <a:lnTo>
                    <a:pt x="762" y="466"/>
                  </a:lnTo>
                  <a:lnTo>
                    <a:pt x="795" y="471"/>
                  </a:lnTo>
                  <a:lnTo>
                    <a:pt x="826" y="477"/>
                  </a:lnTo>
                  <a:lnTo>
                    <a:pt x="853" y="485"/>
                  </a:lnTo>
                  <a:lnTo>
                    <a:pt x="879" y="493"/>
                  </a:lnTo>
                  <a:lnTo>
                    <a:pt x="904" y="504"/>
                  </a:lnTo>
                  <a:lnTo>
                    <a:pt x="931" y="516"/>
                  </a:lnTo>
                  <a:lnTo>
                    <a:pt x="954" y="529"/>
                  </a:lnTo>
                  <a:lnTo>
                    <a:pt x="978" y="544"/>
                  </a:lnTo>
                  <a:lnTo>
                    <a:pt x="1000" y="561"/>
                  </a:lnTo>
                  <a:lnTo>
                    <a:pt x="1022" y="578"/>
                  </a:lnTo>
                  <a:lnTo>
                    <a:pt x="1041" y="598"/>
                  </a:lnTo>
                  <a:lnTo>
                    <a:pt x="1060" y="617"/>
                  </a:lnTo>
                  <a:lnTo>
                    <a:pt x="1077" y="639"/>
                  </a:lnTo>
                  <a:lnTo>
                    <a:pt x="1091" y="662"/>
                  </a:lnTo>
                  <a:lnTo>
                    <a:pt x="1104" y="687"/>
                  </a:lnTo>
                  <a:lnTo>
                    <a:pt x="1116" y="712"/>
                  </a:lnTo>
                  <a:lnTo>
                    <a:pt x="1125" y="738"/>
                  </a:lnTo>
                  <a:lnTo>
                    <a:pt x="1128" y="752"/>
                  </a:lnTo>
                  <a:lnTo>
                    <a:pt x="1131" y="766"/>
                  </a:lnTo>
                  <a:lnTo>
                    <a:pt x="1172" y="779"/>
                  </a:lnTo>
                  <a:lnTo>
                    <a:pt x="1211" y="793"/>
                  </a:lnTo>
                  <a:lnTo>
                    <a:pt x="1251" y="809"/>
                  </a:lnTo>
                  <a:lnTo>
                    <a:pt x="1290" y="825"/>
                  </a:lnTo>
                  <a:lnTo>
                    <a:pt x="1369" y="858"/>
                  </a:lnTo>
                  <a:lnTo>
                    <a:pt x="1446" y="892"/>
                  </a:lnTo>
                  <a:lnTo>
                    <a:pt x="1436" y="822"/>
                  </a:lnTo>
                  <a:lnTo>
                    <a:pt x="1427" y="750"/>
                  </a:lnTo>
                  <a:lnTo>
                    <a:pt x="1410" y="606"/>
                  </a:lnTo>
                  <a:lnTo>
                    <a:pt x="1388" y="608"/>
                  </a:lnTo>
                  <a:lnTo>
                    <a:pt x="1366" y="608"/>
                  </a:lnTo>
                  <a:lnTo>
                    <a:pt x="1345" y="605"/>
                  </a:lnTo>
                  <a:lnTo>
                    <a:pt x="1323" y="603"/>
                  </a:lnTo>
                  <a:lnTo>
                    <a:pt x="1301" y="599"/>
                  </a:lnTo>
                  <a:lnTo>
                    <a:pt x="1279" y="593"/>
                  </a:lnTo>
                  <a:lnTo>
                    <a:pt x="1259" y="586"/>
                  </a:lnTo>
                  <a:lnTo>
                    <a:pt x="1239" y="578"/>
                  </a:lnTo>
                  <a:lnTo>
                    <a:pt x="1220" y="568"/>
                  </a:lnTo>
                  <a:lnTo>
                    <a:pt x="1200" y="558"/>
                  </a:lnTo>
                  <a:lnTo>
                    <a:pt x="1183" y="546"/>
                  </a:lnTo>
                  <a:lnTo>
                    <a:pt x="1165" y="531"/>
                  </a:lnTo>
                  <a:lnTo>
                    <a:pt x="1149" y="517"/>
                  </a:lnTo>
                  <a:lnTo>
                    <a:pt x="1135" y="501"/>
                  </a:lnTo>
                  <a:lnTo>
                    <a:pt x="1121" y="484"/>
                  </a:lnTo>
                  <a:lnTo>
                    <a:pt x="1109" y="465"/>
                  </a:lnTo>
                  <a:lnTo>
                    <a:pt x="1102" y="453"/>
                  </a:lnTo>
                  <a:lnTo>
                    <a:pt x="1096" y="442"/>
                  </a:lnTo>
                  <a:lnTo>
                    <a:pt x="1084" y="418"/>
                  </a:lnTo>
                  <a:lnTo>
                    <a:pt x="1075" y="393"/>
                  </a:lnTo>
                  <a:lnTo>
                    <a:pt x="1069" y="367"/>
                  </a:lnTo>
                  <a:lnTo>
                    <a:pt x="1064" y="341"/>
                  </a:lnTo>
                  <a:lnTo>
                    <a:pt x="1062" y="315"/>
                  </a:lnTo>
                  <a:lnTo>
                    <a:pt x="1063" y="289"/>
                  </a:lnTo>
                  <a:lnTo>
                    <a:pt x="1065" y="263"/>
                  </a:lnTo>
                  <a:lnTo>
                    <a:pt x="1070" y="237"/>
                  </a:lnTo>
                  <a:lnTo>
                    <a:pt x="1076" y="211"/>
                  </a:lnTo>
                  <a:lnTo>
                    <a:pt x="1086" y="186"/>
                  </a:lnTo>
                  <a:lnTo>
                    <a:pt x="1097" y="162"/>
                  </a:lnTo>
                  <a:lnTo>
                    <a:pt x="1110" y="139"/>
                  </a:lnTo>
                  <a:lnTo>
                    <a:pt x="1125" y="118"/>
                  </a:lnTo>
                  <a:lnTo>
                    <a:pt x="1134" y="108"/>
                  </a:lnTo>
                  <a:lnTo>
                    <a:pt x="1142" y="98"/>
                  </a:lnTo>
                  <a:lnTo>
                    <a:pt x="1152" y="89"/>
                  </a:lnTo>
                  <a:lnTo>
                    <a:pt x="1162" y="79"/>
                  </a:lnTo>
                  <a:close/>
                  <a:moveTo>
                    <a:pt x="925" y="1586"/>
                  </a:moveTo>
                  <a:lnTo>
                    <a:pt x="925" y="1586"/>
                  </a:lnTo>
                  <a:lnTo>
                    <a:pt x="917" y="1609"/>
                  </a:lnTo>
                  <a:lnTo>
                    <a:pt x="912" y="1631"/>
                  </a:lnTo>
                  <a:lnTo>
                    <a:pt x="910" y="1654"/>
                  </a:lnTo>
                  <a:lnTo>
                    <a:pt x="909" y="1677"/>
                  </a:lnTo>
                  <a:lnTo>
                    <a:pt x="910" y="1700"/>
                  </a:lnTo>
                  <a:lnTo>
                    <a:pt x="913" y="1723"/>
                  </a:lnTo>
                  <a:lnTo>
                    <a:pt x="917" y="1746"/>
                  </a:lnTo>
                  <a:lnTo>
                    <a:pt x="924" y="1768"/>
                  </a:lnTo>
                  <a:lnTo>
                    <a:pt x="932" y="1790"/>
                  </a:lnTo>
                  <a:lnTo>
                    <a:pt x="940" y="1813"/>
                  </a:lnTo>
                  <a:lnTo>
                    <a:pt x="950" y="1834"/>
                  </a:lnTo>
                  <a:lnTo>
                    <a:pt x="961" y="1855"/>
                  </a:lnTo>
                  <a:lnTo>
                    <a:pt x="972" y="1876"/>
                  </a:lnTo>
                  <a:lnTo>
                    <a:pt x="984" y="1897"/>
                  </a:lnTo>
                  <a:lnTo>
                    <a:pt x="1009" y="1935"/>
                  </a:lnTo>
                  <a:lnTo>
                    <a:pt x="1039" y="1976"/>
                  </a:lnTo>
                  <a:lnTo>
                    <a:pt x="1071" y="2015"/>
                  </a:lnTo>
                  <a:lnTo>
                    <a:pt x="1104" y="2053"/>
                  </a:lnTo>
                  <a:lnTo>
                    <a:pt x="1139" y="2090"/>
                  </a:lnTo>
                  <a:lnTo>
                    <a:pt x="1176" y="2125"/>
                  </a:lnTo>
                  <a:lnTo>
                    <a:pt x="1213" y="2160"/>
                  </a:lnTo>
                  <a:lnTo>
                    <a:pt x="1252" y="2192"/>
                  </a:lnTo>
                  <a:lnTo>
                    <a:pt x="1291" y="2224"/>
                  </a:lnTo>
                  <a:lnTo>
                    <a:pt x="1332" y="2254"/>
                  </a:lnTo>
                  <a:lnTo>
                    <a:pt x="1373" y="2285"/>
                  </a:lnTo>
                  <a:lnTo>
                    <a:pt x="1415" y="2313"/>
                  </a:lnTo>
                  <a:lnTo>
                    <a:pt x="1458" y="2341"/>
                  </a:lnTo>
                  <a:lnTo>
                    <a:pt x="1501" y="2367"/>
                  </a:lnTo>
                  <a:lnTo>
                    <a:pt x="1545" y="2393"/>
                  </a:lnTo>
                  <a:lnTo>
                    <a:pt x="1589" y="2419"/>
                  </a:lnTo>
                  <a:lnTo>
                    <a:pt x="1634" y="2443"/>
                  </a:lnTo>
                  <a:lnTo>
                    <a:pt x="1540" y="1683"/>
                  </a:lnTo>
                  <a:lnTo>
                    <a:pt x="1517" y="1669"/>
                  </a:lnTo>
                  <a:lnTo>
                    <a:pt x="1496" y="1656"/>
                  </a:lnTo>
                  <a:lnTo>
                    <a:pt x="1474" y="1642"/>
                  </a:lnTo>
                  <a:lnTo>
                    <a:pt x="1452" y="1628"/>
                  </a:lnTo>
                  <a:lnTo>
                    <a:pt x="1411" y="1598"/>
                  </a:lnTo>
                  <a:lnTo>
                    <a:pt x="1370" y="1566"/>
                  </a:lnTo>
                  <a:lnTo>
                    <a:pt x="1328" y="1536"/>
                  </a:lnTo>
                  <a:lnTo>
                    <a:pt x="1287" y="1505"/>
                  </a:lnTo>
                  <a:lnTo>
                    <a:pt x="1265" y="1491"/>
                  </a:lnTo>
                  <a:lnTo>
                    <a:pt x="1244" y="1477"/>
                  </a:lnTo>
                  <a:lnTo>
                    <a:pt x="1221" y="1465"/>
                  </a:lnTo>
                  <a:lnTo>
                    <a:pt x="1198" y="1453"/>
                  </a:lnTo>
                  <a:lnTo>
                    <a:pt x="1188" y="1448"/>
                  </a:lnTo>
                  <a:lnTo>
                    <a:pt x="1177" y="1444"/>
                  </a:lnTo>
                  <a:lnTo>
                    <a:pt x="1167" y="1441"/>
                  </a:lnTo>
                  <a:lnTo>
                    <a:pt x="1157" y="1439"/>
                  </a:lnTo>
                  <a:lnTo>
                    <a:pt x="1147" y="1437"/>
                  </a:lnTo>
                  <a:lnTo>
                    <a:pt x="1136" y="1436"/>
                  </a:lnTo>
                  <a:lnTo>
                    <a:pt x="1126" y="1436"/>
                  </a:lnTo>
                  <a:lnTo>
                    <a:pt x="1115" y="1436"/>
                  </a:lnTo>
                  <a:lnTo>
                    <a:pt x="1096" y="1439"/>
                  </a:lnTo>
                  <a:lnTo>
                    <a:pt x="1075" y="1444"/>
                  </a:lnTo>
                  <a:lnTo>
                    <a:pt x="1056" y="1452"/>
                  </a:lnTo>
                  <a:lnTo>
                    <a:pt x="1037" y="1462"/>
                  </a:lnTo>
                  <a:lnTo>
                    <a:pt x="1019" y="1473"/>
                  </a:lnTo>
                  <a:lnTo>
                    <a:pt x="1002" y="1486"/>
                  </a:lnTo>
                  <a:lnTo>
                    <a:pt x="986" y="1500"/>
                  </a:lnTo>
                  <a:lnTo>
                    <a:pt x="971" y="1515"/>
                  </a:lnTo>
                  <a:lnTo>
                    <a:pt x="957" y="1533"/>
                  </a:lnTo>
                  <a:lnTo>
                    <a:pt x="945" y="1550"/>
                  </a:lnTo>
                  <a:lnTo>
                    <a:pt x="934" y="1567"/>
                  </a:lnTo>
                  <a:lnTo>
                    <a:pt x="925" y="1586"/>
                  </a:lnTo>
                  <a:close/>
                  <a:moveTo>
                    <a:pt x="6110" y="1456"/>
                  </a:moveTo>
                  <a:lnTo>
                    <a:pt x="6110" y="1456"/>
                  </a:lnTo>
                  <a:lnTo>
                    <a:pt x="6088" y="1468"/>
                  </a:lnTo>
                  <a:lnTo>
                    <a:pt x="6065" y="1481"/>
                  </a:lnTo>
                  <a:lnTo>
                    <a:pt x="6045" y="1494"/>
                  </a:lnTo>
                  <a:lnTo>
                    <a:pt x="6023" y="1509"/>
                  </a:lnTo>
                  <a:lnTo>
                    <a:pt x="5983" y="1538"/>
                  </a:lnTo>
                  <a:lnTo>
                    <a:pt x="5941" y="1568"/>
                  </a:lnTo>
                  <a:lnTo>
                    <a:pt x="5901" y="1599"/>
                  </a:lnTo>
                  <a:lnTo>
                    <a:pt x="5861" y="1629"/>
                  </a:lnTo>
                  <a:lnTo>
                    <a:pt x="5840" y="1643"/>
                  </a:lnTo>
                  <a:lnTo>
                    <a:pt x="5818" y="1658"/>
                  </a:lnTo>
                  <a:lnTo>
                    <a:pt x="5797" y="1671"/>
                  </a:lnTo>
                  <a:lnTo>
                    <a:pt x="5775" y="1683"/>
                  </a:lnTo>
                  <a:lnTo>
                    <a:pt x="5751" y="1873"/>
                  </a:lnTo>
                  <a:lnTo>
                    <a:pt x="5727" y="2063"/>
                  </a:lnTo>
                  <a:lnTo>
                    <a:pt x="5683" y="2443"/>
                  </a:lnTo>
                  <a:lnTo>
                    <a:pt x="5743" y="2410"/>
                  </a:lnTo>
                  <a:lnTo>
                    <a:pt x="5804" y="2374"/>
                  </a:lnTo>
                  <a:lnTo>
                    <a:pt x="5863" y="2337"/>
                  </a:lnTo>
                  <a:lnTo>
                    <a:pt x="5922" y="2298"/>
                  </a:lnTo>
                  <a:lnTo>
                    <a:pt x="5979" y="2258"/>
                  </a:lnTo>
                  <a:lnTo>
                    <a:pt x="6008" y="2236"/>
                  </a:lnTo>
                  <a:lnTo>
                    <a:pt x="6035" y="2214"/>
                  </a:lnTo>
                  <a:lnTo>
                    <a:pt x="6063" y="2192"/>
                  </a:lnTo>
                  <a:lnTo>
                    <a:pt x="6089" y="2169"/>
                  </a:lnTo>
                  <a:lnTo>
                    <a:pt x="6116" y="2147"/>
                  </a:lnTo>
                  <a:lnTo>
                    <a:pt x="6141" y="2123"/>
                  </a:lnTo>
                  <a:lnTo>
                    <a:pt x="6186" y="2078"/>
                  </a:lnTo>
                  <a:lnTo>
                    <a:pt x="6208" y="2055"/>
                  </a:lnTo>
                  <a:lnTo>
                    <a:pt x="6229" y="2033"/>
                  </a:lnTo>
                  <a:lnTo>
                    <a:pt x="6250" y="2009"/>
                  </a:lnTo>
                  <a:lnTo>
                    <a:pt x="6271" y="1984"/>
                  </a:lnTo>
                  <a:lnTo>
                    <a:pt x="6289" y="1959"/>
                  </a:lnTo>
                  <a:lnTo>
                    <a:pt x="6308" y="1933"/>
                  </a:lnTo>
                  <a:lnTo>
                    <a:pt x="6325" y="1906"/>
                  </a:lnTo>
                  <a:lnTo>
                    <a:pt x="6341" y="1879"/>
                  </a:lnTo>
                  <a:lnTo>
                    <a:pt x="6355" y="1851"/>
                  </a:lnTo>
                  <a:lnTo>
                    <a:pt x="6368" y="1823"/>
                  </a:lnTo>
                  <a:lnTo>
                    <a:pt x="6380" y="1793"/>
                  </a:lnTo>
                  <a:lnTo>
                    <a:pt x="6390" y="1764"/>
                  </a:lnTo>
                  <a:lnTo>
                    <a:pt x="6398" y="1734"/>
                  </a:lnTo>
                  <a:lnTo>
                    <a:pt x="6404" y="1702"/>
                  </a:lnTo>
                  <a:lnTo>
                    <a:pt x="6406" y="1688"/>
                  </a:lnTo>
                  <a:lnTo>
                    <a:pt x="6406" y="1674"/>
                  </a:lnTo>
                  <a:lnTo>
                    <a:pt x="6406" y="1659"/>
                  </a:lnTo>
                  <a:lnTo>
                    <a:pt x="6405" y="1644"/>
                  </a:lnTo>
                  <a:lnTo>
                    <a:pt x="6403" y="1630"/>
                  </a:lnTo>
                  <a:lnTo>
                    <a:pt x="6400" y="1616"/>
                  </a:lnTo>
                  <a:lnTo>
                    <a:pt x="6396" y="1602"/>
                  </a:lnTo>
                  <a:lnTo>
                    <a:pt x="6390" y="1589"/>
                  </a:lnTo>
                  <a:lnTo>
                    <a:pt x="6385" y="1575"/>
                  </a:lnTo>
                  <a:lnTo>
                    <a:pt x="6378" y="1562"/>
                  </a:lnTo>
                  <a:lnTo>
                    <a:pt x="6371" y="1550"/>
                  </a:lnTo>
                  <a:lnTo>
                    <a:pt x="6362" y="1537"/>
                  </a:lnTo>
                  <a:lnTo>
                    <a:pt x="6353" y="1525"/>
                  </a:lnTo>
                  <a:lnTo>
                    <a:pt x="6343" y="1514"/>
                  </a:lnTo>
                  <a:lnTo>
                    <a:pt x="6334" y="1503"/>
                  </a:lnTo>
                  <a:lnTo>
                    <a:pt x="6323" y="1493"/>
                  </a:lnTo>
                  <a:lnTo>
                    <a:pt x="6312" y="1484"/>
                  </a:lnTo>
                  <a:lnTo>
                    <a:pt x="6300" y="1475"/>
                  </a:lnTo>
                  <a:lnTo>
                    <a:pt x="6288" y="1467"/>
                  </a:lnTo>
                  <a:lnTo>
                    <a:pt x="6276" y="1460"/>
                  </a:lnTo>
                  <a:lnTo>
                    <a:pt x="6263" y="1453"/>
                  </a:lnTo>
                  <a:lnTo>
                    <a:pt x="6250" y="1449"/>
                  </a:lnTo>
                  <a:lnTo>
                    <a:pt x="6236" y="1444"/>
                  </a:lnTo>
                  <a:lnTo>
                    <a:pt x="6223" y="1440"/>
                  </a:lnTo>
                  <a:lnTo>
                    <a:pt x="6209" y="1438"/>
                  </a:lnTo>
                  <a:lnTo>
                    <a:pt x="6195" y="1437"/>
                  </a:lnTo>
                  <a:lnTo>
                    <a:pt x="6180" y="1437"/>
                  </a:lnTo>
                  <a:lnTo>
                    <a:pt x="6166" y="1438"/>
                  </a:lnTo>
                  <a:lnTo>
                    <a:pt x="6152" y="1441"/>
                  </a:lnTo>
                  <a:lnTo>
                    <a:pt x="6138" y="1444"/>
                  </a:lnTo>
                  <a:lnTo>
                    <a:pt x="6124" y="1450"/>
                  </a:lnTo>
                  <a:lnTo>
                    <a:pt x="6110" y="145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bIns="675000" anchor="ctr">
              <a:normAutofit fontScale="25000" lnSpcReduction="20000"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sz="135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13"/>
            </p:custDataLst>
          </p:nvPr>
        </p:nvGrpSpPr>
        <p:grpSpPr>
          <a:xfrm>
            <a:off x="2009578" y="1285260"/>
            <a:ext cx="1761403" cy="368878"/>
            <a:chOff x="3403600" y="1970870"/>
            <a:chExt cx="2013077" cy="421584"/>
          </a:xfrm>
        </p:grpSpPr>
        <p:cxnSp>
          <p:nvCxnSpPr>
            <p:cNvPr id="29" name="直接连接符 28"/>
            <p:cNvCxnSpPr/>
            <p:nvPr>
              <p:custDataLst>
                <p:tags r:id="rId14"/>
              </p:custDataLst>
            </p:nvPr>
          </p:nvCxnSpPr>
          <p:spPr>
            <a:xfrm flipH="1">
              <a:off x="4394200" y="2392454"/>
              <a:ext cx="1022477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30"/>
            <p:cNvCxnSpPr/>
            <p:nvPr>
              <p:custDataLst>
                <p:tags r:id="rId15"/>
              </p:custDataLst>
            </p:nvPr>
          </p:nvCxnSpPr>
          <p:spPr>
            <a:xfrm flipV="1">
              <a:off x="4394200" y="1970870"/>
              <a:ext cx="0" cy="42158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3" name="直接连接符 32"/>
            <p:cNvCxnSpPr/>
            <p:nvPr>
              <p:custDataLst>
                <p:tags r:id="rId16"/>
              </p:custDataLst>
            </p:nvPr>
          </p:nvCxnSpPr>
          <p:spPr>
            <a:xfrm flipH="1">
              <a:off x="3403600" y="1970870"/>
              <a:ext cx="99060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grpSp>
        <p:nvGrpSpPr>
          <p:cNvPr id="40" name="组合 39"/>
          <p:cNvGrpSpPr/>
          <p:nvPr>
            <p:custDataLst>
              <p:tags r:id="rId17"/>
            </p:custDataLst>
          </p:nvPr>
        </p:nvGrpSpPr>
        <p:grpSpPr>
          <a:xfrm>
            <a:off x="2002634" y="3973586"/>
            <a:ext cx="980795" cy="323464"/>
            <a:chOff x="3395663" y="4563384"/>
            <a:chExt cx="1120935" cy="1156713"/>
          </a:xfrm>
        </p:grpSpPr>
        <p:cxnSp>
          <p:nvCxnSpPr>
            <p:cNvPr id="36" name="直接连接符 35"/>
            <p:cNvCxnSpPr/>
            <p:nvPr>
              <p:custDataLst>
                <p:tags r:id="rId18"/>
              </p:custDataLst>
            </p:nvPr>
          </p:nvCxnSpPr>
          <p:spPr>
            <a:xfrm>
              <a:off x="4516597" y="4563384"/>
              <a:ext cx="0" cy="115671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8" name="直接连接符 37"/>
            <p:cNvCxnSpPr/>
            <p:nvPr>
              <p:custDataLst>
                <p:tags r:id="rId19"/>
              </p:custDataLst>
            </p:nvPr>
          </p:nvCxnSpPr>
          <p:spPr>
            <a:xfrm flipH="1">
              <a:off x="3395663" y="5720097"/>
              <a:ext cx="112093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grpSp>
        <p:nvGrpSpPr>
          <p:cNvPr id="42" name="组合 41"/>
          <p:cNvGrpSpPr/>
          <p:nvPr>
            <p:custDataLst>
              <p:tags r:id="rId20"/>
            </p:custDataLst>
          </p:nvPr>
        </p:nvGrpSpPr>
        <p:grpSpPr>
          <a:xfrm rot="10800000">
            <a:off x="5505920" y="2520144"/>
            <a:ext cx="1316651" cy="430792"/>
            <a:chOff x="3395663" y="4563384"/>
            <a:chExt cx="1120935" cy="1156713"/>
          </a:xfrm>
        </p:grpSpPr>
        <p:cxnSp>
          <p:nvCxnSpPr>
            <p:cNvPr id="43" name="直接连接符 42"/>
            <p:cNvCxnSpPr/>
            <p:nvPr>
              <p:custDataLst>
                <p:tags r:id="rId21"/>
              </p:custDataLst>
            </p:nvPr>
          </p:nvCxnSpPr>
          <p:spPr>
            <a:xfrm>
              <a:off x="4516597" y="4563384"/>
              <a:ext cx="0" cy="115671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4" name="直接连接符 43"/>
            <p:cNvCxnSpPr/>
            <p:nvPr>
              <p:custDataLst>
                <p:tags r:id="rId22"/>
              </p:custDataLst>
            </p:nvPr>
          </p:nvCxnSpPr>
          <p:spPr>
            <a:xfrm flipH="1">
              <a:off x="3395663" y="5720097"/>
              <a:ext cx="112093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sp>
        <p:nvSpPr>
          <p:cNvPr id="50" name="文本框 49"/>
          <p:cNvSpPr txBox="1"/>
          <p:nvPr>
            <p:custDataLst>
              <p:tags r:id="rId23"/>
            </p:custDataLst>
          </p:nvPr>
        </p:nvSpPr>
        <p:spPr>
          <a:xfrm>
            <a:off x="233680" y="1109980"/>
            <a:ext cx="1628775" cy="34988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r"/>
            <a:r>
              <a:rPr lang="zh-CN" altLang="en-US" sz="1500" b="1" dirty="0" smtClean="0">
                <a:solidFill>
                  <a:srgbClr val="FE8A57">
                    <a:lumMod val="75000"/>
                  </a:srgbClr>
                </a:solidFill>
                <a:latin typeface="Arial Black" panose="020B0A04020102020204" charset="0"/>
                <a:ea typeface="幼圆" panose="02010509060101010101" charset="-122"/>
                <a:cs typeface="+mn-ea"/>
                <a:sym typeface="Arial" panose="020B0604020202020204" pitchFamily="34" charset="0"/>
                <a:hlinkClick r:id="rId24" tooltip="" action="ppaction://hlinkfile"/>
              </a:rPr>
              <a:t>项目计划书</a:t>
            </a:r>
            <a:endParaRPr lang="zh-CN" altLang="en-US" sz="1500" b="1" dirty="0" smtClean="0">
              <a:solidFill>
                <a:srgbClr val="FE8A57">
                  <a:lumMod val="75000"/>
                </a:srgbClr>
              </a:solidFill>
              <a:latin typeface="Arial Black" panose="020B0A04020102020204" charset="0"/>
              <a:ea typeface="幼圆" panose="020105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84697" y="4121210"/>
            <a:ext cx="1628513" cy="350089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r"/>
            <a:r>
              <a:rPr lang="en-US" altLang="zh-CN" sz="1500" dirty="0" smtClean="0">
                <a:solidFill>
                  <a:srgbClr val="00C37B">
                    <a:lumMod val="75000"/>
                  </a:srgbClr>
                </a:solidFill>
                <a:latin typeface="Arial Black" panose="020B0A04020102020204" charset="0"/>
                <a:ea typeface="幼圆" panose="02010509060101010101" charset="-122"/>
                <a:cs typeface="+mn-ea"/>
                <a:sym typeface="Arial" panose="020B0604020202020204" pitchFamily="34" charset="0"/>
                <a:hlinkClick r:id="rId26" tooltip="" action="ppaction://hlinkfile"/>
              </a:rPr>
              <a:t>WBS</a:t>
            </a:r>
            <a:endParaRPr lang="en-US" altLang="zh-CN" sz="1500" dirty="0" smtClean="0">
              <a:solidFill>
                <a:srgbClr val="00C37B">
                  <a:lumMod val="75000"/>
                </a:srgbClr>
              </a:solidFill>
              <a:latin typeface="Arial Black" panose="020B0A04020102020204" charset="0"/>
              <a:ea typeface="幼圆" panose="020105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27"/>
            </p:custDataLst>
          </p:nvPr>
        </p:nvSpPr>
        <p:spPr>
          <a:xfrm>
            <a:off x="6953308" y="2344771"/>
            <a:ext cx="1628513" cy="350089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1500" dirty="0" smtClean="0">
                <a:solidFill>
                  <a:srgbClr val="EED054">
                    <a:lumMod val="75000"/>
                  </a:srgbClr>
                </a:solidFill>
                <a:latin typeface="Arial Black" panose="020B0A04020102020204" charset="0"/>
                <a:ea typeface="幼圆" panose="02010509060101010101" charset="-122"/>
                <a:cs typeface="+mn-ea"/>
                <a:sym typeface="Arial" panose="020B0604020202020204" pitchFamily="34" charset="0"/>
                <a:hlinkClick r:id="rId28" tooltip="" action="ppaction://hlinkfile"/>
              </a:rPr>
              <a:t>Gantt</a:t>
            </a:r>
            <a:r>
              <a:rPr lang="zh-CN" altLang="en-US" sz="1500" b="1" dirty="0" smtClean="0">
                <a:solidFill>
                  <a:srgbClr val="EED054">
                    <a:lumMod val="75000"/>
                  </a:srgbClr>
                </a:solidFill>
                <a:latin typeface="Arial Black" panose="020B0A04020102020204" charset="0"/>
                <a:ea typeface="幼圆" panose="02010509060101010101" charset="-122"/>
                <a:cs typeface="+mn-ea"/>
                <a:sym typeface="Arial" panose="020B0604020202020204" pitchFamily="34" charset="0"/>
                <a:hlinkClick r:id="rId28" tooltip="" action="ppaction://hlinkfile"/>
              </a:rPr>
              <a:t>图</a:t>
            </a:r>
            <a:endParaRPr lang="zh-CN" altLang="en-US" sz="1500" b="1" dirty="0" smtClean="0">
              <a:solidFill>
                <a:srgbClr val="EED054">
                  <a:lumMod val="75000"/>
                </a:srgbClr>
              </a:solidFill>
              <a:latin typeface="Arial Black" panose="020B0A04020102020204" charset="0"/>
              <a:ea typeface="幼圆" panose="020105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上箭头 57"/>
          <p:cNvSpPr/>
          <p:nvPr>
            <p:custDataLst>
              <p:tags r:id="rId29"/>
            </p:custDataLst>
          </p:nvPr>
        </p:nvSpPr>
        <p:spPr>
          <a:xfrm rot="14400000">
            <a:off x="3564207" y="3107270"/>
            <a:ext cx="303396" cy="260242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00C37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40000" lnSpcReduction="20000"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59" name="上箭头 58"/>
          <p:cNvSpPr/>
          <p:nvPr>
            <p:custDataLst>
              <p:tags r:id="rId30"/>
            </p:custDataLst>
          </p:nvPr>
        </p:nvSpPr>
        <p:spPr>
          <a:xfrm>
            <a:off x="4189733" y="2116145"/>
            <a:ext cx="303396" cy="260242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FE8A5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40000" lnSpcReduction="20000"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60" name="上箭头 59"/>
          <p:cNvSpPr/>
          <p:nvPr>
            <p:custDataLst>
              <p:tags r:id="rId31"/>
            </p:custDataLst>
          </p:nvPr>
        </p:nvSpPr>
        <p:spPr>
          <a:xfrm rot="7200000">
            <a:off x="4815260" y="3107270"/>
            <a:ext cx="303396" cy="260242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EED0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40000" lnSpcReduction="20000"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596" name="图片 -21474825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2540"/>
            <a:ext cx="4596130" cy="5140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02" name="图片 -21474826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-2540"/>
            <a:ext cx="4550410" cy="5140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601" name="图片 -21474826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-5715"/>
            <a:ext cx="9135110" cy="5147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599" name="图片 -2147482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0"/>
            <a:ext cx="9138920" cy="51492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9336" y="1089214"/>
            <a:ext cx="3254095" cy="2510619"/>
            <a:chOff x="3099336" y="1089214"/>
            <a:chExt cx="3254095" cy="25106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336" y="1089214"/>
              <a:ext cx="3254095" cy="25106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31" y="1660299"/>
              <a:ext cx="2236362" cy="13221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188246" y="1981397"/>
            <a:ext cx="9598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    </a:t>
            </a:r>
            <a:r>
              <a:rPr lang="zh-CN" altLang="zh-CN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五</a:t>
            </a:r>
            <a:endParaRPr lang="zh-CN" altLang="zh-CN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50030" y="2349500"/>
            <a:ext cx="1236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参考文献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6">
            <a:off x="1409062" y="1541947"/>
            <a:ext cx="2968605" cy="29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4014" flipH="1">
            <a:off x="5284979" y="1412521"/>
            <a:ext cx="2014420" cy="201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99990"/>
            <a:ext cx="4191000" cy="4892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9799" y="4747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目录</a:t>
            </a:r>
            <a:endParaRPr lang="zh-CN" altLang="en-US" sz="320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36" y="3235175"/>
            <a:ext cx="1790908" cy="179090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779766" y="1107455"/>
            <a:ext cx="1402080" cy="337185"/>
            <a:chOff x="3783663" y="1487820"/>
            <a:chExt cx="1402080" cy="337185"/>
          </a:xfrm>
        </p:grpSpPr>
        <p:sp>
          <p:nvSpPr>
            <p:cNvPr id="6" name="TextBox 5"/>
            <p:cNvSpPr txBox="1"/>
            <p:nvPr/>
          </p:nvSpPr>
          <p:spPr>
            <a:xfrm>
              <a:off x="3783663" y="1487820"/>
              <a:ext cx="1402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一：详细介绍</a:t>
              </a:r>
              <a:endPara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3781671" y="1511015"/>
            <a:ext cx="1402080" cy="337600"/>
            <a:chOff x="3783663" y="1487185"/>
            <a:chExt cx="1402080" cy="337600"/>
          </a:xfrm>
        </p:grpSpPr>
        <p:sp>
          <p:nvSpPr>
            <p:cNvPr id="13" name="TextBox 12"/>
            <p:cNvSpPr txBox="1"/>
            <p:nvPr/>
          </p:nvSpPr>
          <p:spPr>
            <a:xfrm>
              <a:off x="3783663" y="1487185"/>
              <a:ext cx="1402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二：需求分析</a:t>
              </a:r>
              <a:endPara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3781671" y="1908860"/>
            <a:ext cx="1605280" cy="337185"/>
            <a:chOff x="3834463" y="1487820"/>
            <a:chExt cx="1605280" cy="337185"/>
          </a:xfrm>
        </p:grpSpPr>
        <p:sp>
          <p:nvSpPr>
            <p:cNvPr id="16" name="TextBox 15"/>
            <p:cNvSpPr txBox="1"/>
            <p:nvPr/>
          </p:nvSpPr>
          <p:spPr>
            <a:xfrm>
              <a:off x="3834463" y="1487820"/>
              <a:ext cx="1605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三：可行性分析</a:t>
              </a:r>
              <a:endPara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781671" y="2278766"/>
            <a:ext cx="1402080" cy="337185"/>
            <a:chOff x="3783663" y="1492900"/>
            <a:chExt cx="1402080" cy="337185"/>
          </a:xfrm>
        </p:grpSpPr>
        <p:sp>
          <p:nvSpPr>
            <p:cNvPr id="19" name="TextBox 18"/>
            <p:cNvSpPr txBox="1"/>
            <p:nvPr/>
          </p:nvSpPr>
          <p:spPr>
            <a:xfrm>
              <a:off x="3783663" y="1492900"/>
              <a:ext cx="1402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四：项目计划</a:t>
              </a:r>
              <a:endParaRPr 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781671" y="2662306"/>
            <a:ext cx="1402080" cy="337600"/>
            <a:chOff x="3783663" y="1487185"/>
            <a:chExt cx="1402080" cy="337600"/>
          </a:xfrm>
        </p:grpSpPr>
        <p:sp>
          <p:nvSpPr>
            <p:cNvPr id="5" name="TextBox 18"/>
            <p:cNvSpPr txBox="1"/>
            <p:nvPr/>
          </p:nvSpPr>
          <p:spPr>
            <a:xfrm>
              <a:off x="3783663" y="1487185"/>
              <a:ext cx="1402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五：</a:t>
              </a:r>
              <a:r>
                <a:rPr lang="zh-CN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参考资料</a:t>
              </a:r>
              <a:endParaRPr 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777861" y="3046481"/>
            <a:ext cx="1402080" cy="337185"/>
            <a:chOff x="3783663" y="1492900"/>
            <a:chExt cx="1402080" cy="337185"/>
          </a:xfrm>
        </p:grpSpPr>
        <p:sp>
          <p:nvSpPr>
            <p:cNvPr id="22" name="TextBox 18"/>
            <p:cNvSpPr txBox="1"/>
            <p:nvPr/>
          </p:nvSpPr>
          <p:spPr>
            <a:xfrm>
              <a:off x="3783663" y="1492900"/>
              <a:ext cx="1402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>
                  <a:solidFill>
                    <a:srgbClr val="3D653F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六：小组分工</a:t>
              </a:r>
              <a:endParaRPr 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891195" y="1824785"/>
              <a:ext cx="1182610" cy="0"/>
            </a:xfrm>
            <a:prstGeom prst="line">
              <a:avLst/>
            </a:prstGeom>
            <a:ln w="38100">
              <a:solidFill>
                <a:srgbClr val="96C0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TextBox 23"/>
          <p:cNvSpPr txBox="1"/>
          <p:nvPr/>
        </p:nvSpPr>
        <p:spPr>
          <a:xfrm>
            <a:off x="518160" y="499110"/>
            <a:ext cx="810704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张海藩 牟永敏《软件工程导论》 北京：清华大学出版社；</a:t>
            </a:r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ISBN</a:t>
            </a:r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</a:t>
            </a:r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978-7-302-33098-1</a:t>
            </a:r>
            <a:endParaRPr lang="en-US" altLang="zh-CN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Joseph Hocking</a:t>
            </a:r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《</a:t>
            </a:r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Unity5</a:t>
            </a:r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》      北京：清华大学出版社；</a:t>
            </a:r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ISBN</a:t>
            </a:r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</a:t>
            </a:r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978-7-302-43674-4</a:t>
            </a:r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Benjamin Perkins  [</a:t>
            </a:r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美</a:t>
            </a:r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]Jacob Vibe Hammer  Jon D.Reid </a:t>
            </a:r>
            <a:endParaRPr lang="en-US" altLang="zh-CN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《</a:t>
            </a:r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C#</a:t>
            </a:r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入门经典（第七版）》      北京：清华大学出版社；</a:t>
            </a:r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ISBN</a:t>
            </a:r>
            <a:r>
              <a:rPr lang="zh-CN" altLang="en-US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：</a:t>
            </a:r>
            <a:r>
              <a:rPr lang="en-US" altLang="zh-CN" sz="16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978-7-302-44406-0</a:t>
            </a:r>
            <a:endParaRPr lang="en-US" altLang="zh-CN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pPr algn="l"/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pPr algn="l"/>
            <a:endParaRPr lang="zh-CN" altLang="en-US" sz="16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48" y="3053085"/>
            <a:ext cx="2160240" cy="2160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9" y="3125728"/>
            <a:ext cx="2016224" cy="201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9336" y="1089214"/>
            <a:ext cx="3254095" cy="2510619"/>
            <a:chOff x="3099336" y="1089214"/>
            <a:chExt cx="3254095" cy="25106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336" y="1089214"/>
              <a:ext cx="3254095" cy="25106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31" y="1660299"/>
              <a:ext cx="2236362" cy="13221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188246" y="1981397"/>
            <a:ext cx="9598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    </a:t>
            </a:r>
            <a:r>
              <a:rPr lang="zh-CN" altLang="zh-CN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六</a:t>
            </a:r>
            <a:endParaRPr lang="zh-CN" altLang="zh-CN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50030" y="2349500"/>
            <a:ext cx="1236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小组分工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6">
            <a:off x="1409062" y="1541947"/>
            <a:ext cx="2968605" cy="29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4014" flipH="1">
            <a:off x="5284979" y="1412521"/>
            <a:ext cx="2014420" cy="201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071" y="1170171"/>
            <a:ext cx="2448272" cy="1660022"/>
          </a:xfrm>
          <a:prstGeom prst="rect">
            <a:avLst/>
          </a:prstGeom>
        </p:spPr>
      </p:pic>
      <p:sp>
        <p:nvSpPr>
          <p:cNvPr id="5" name="TextBox 23"/>
          <p:cNvSpPr txBox="1"/>
          <p:nvPr/>
        </p:nvSpPr>
        <p:spPr>
          <a:xfrm>
            <a:off x="2639060" y="262255"/>
            <a:ext cx="3865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小组成员、分工及评测</a:t>
            </a:r>
            <a:endParaRPr lang="zh-CN" sz="2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3089275" y="892175"/>
            <a:ext cx="35375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文档编写人员：程天珂</a:t>
            </a:r>
            <a:endParaRPr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界面设计人员：陈伟峰</a:t>
            </a:r>
            <a:endParaRPr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编码</a:t>
            </a:r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人</a:t>
            </a:r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员：</a:t>
            </a:r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邓晰</a:t>
            </a:r>
            <a:r>
              <a:rPr lang="en-US" alt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&amp;</a:t>
            </a:r>
            <a:r>
              <a:rPr lang="zh-CN" altLang="en-US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程天珂</a:t>
            </a:r>
            <a:endParaRPr lang="zh-CN" altLang="en-US"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测试人员：</a:t>
            </a:r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全组</a:t>
            </a:r>
            <a:endParaRPr lang="zh-CN"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维护人员：</a:t>
            </a:r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全组</a:t>
            </a:r>
            <a:endParaRPr lang="zh-CN"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332740" y="956945"/>
            <a:ext cx="228346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  <a:sym typeface="+mn-ea"/>
              </a:rPr>
              <a:t>组长：邓晰</a:t>
            </a:r>
            <a:endParaRPr lang="zh-CN" sz="28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  <a:sym typeface="+mn-ea"/>
            </a:endParaRPr>
          </a:p>
          <a:p>
            <a:endParaRPr lang="zh-CN" sz="32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  <a:sym typeface="+mn-ea"/>
            </a:endParaRPr>
          </a:p>
          <a:p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组员</a:t>
            </a:r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：程天珂</a:t>
            </a:r>
            <a:endParaRPr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r>
              <a:rPr lang="zh-CN"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组员</a:t>
            </a:r>
            <a:r>
              <a:rPr sz="2400" b="1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：陈伟峰</a:t>
            </a:r>
            <a:endParaRPr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  <a:p>
            <a:endParaRPr lang="zh-CN" sz="2400" b="1" smtClean="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332740" y="3239770"/>
          <a:ext cx="826198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265"/>
                <a:gridCol w="2061845"/>
                <a:gridCol w="2324100"/>
                <a:gridCol w="264477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000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本次作业</a:t>
                      </a:r>
                      <a:endParaRPr sz="2000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000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邓晰</a:t>
                      </a:r>
                      <a:endParaRPr sz="2000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000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陈伟峰</a:t>
                      </a:r>
                      <a:endParaRPr sz="2000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000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程天珂</a:t>
                      </a:r>
                      <a:endParaRPr sz="2000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负责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Gantt图制作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及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项目计划书编写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PPT编写及修订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  <a:p>
                      <a:pPr algn="ctr">
                        <a:buNone/>
                      </a:pP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会议记录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WBS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及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项目计划书修订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分数（5）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4.8/5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4.6/5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2000" b="1" smtClean="0">
                          <a:solidFill>
                            <a:srgbClr val="3D653F"/>
                          </a:solidFill>
                          <a:latin typeface="锐字工房张海山锐线体2.0" panose="02000000000000000000" pitchFamily="2" charset="-122"/>
                          <a:ea typeface="锐字工房张海山锐线体2.0" panose="02000000000000000000" pitchFamily="2" charset="-122"/>
                        </a:rPr>
                        <a:t>4.7/5</a:t>
                      </a:r>
                      <a:endParaRPr sz="2000" b="1" smtClean="0">
                        <a:solidFill>
                          <a:srgbClr val="3D653F"/>
                        </a:solidFill>
                        <a:latin typeface="锐字工房张海山锐线体2.0" panose="02000000000000000000" pitchFamily="2" charset="-122"/>
                        <a:ea typeface="锐字工房张海山锐线体2.0" panose="02000000000000000000" pitchFamily="2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28" y="3507854"/>
            <a:ext cx="1513033" cy="15130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67944" y="184272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感谢</a:t>
            </a:r>
            <a:endParaRPr lang="zh-CN" altLang="en-US" sz="320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56" y="987574"/>
            <a:ext cx="793818" cy="7902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183" y="2453617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TRAVEL FROG THEME PPT TEMPLATE</a:t>
            </a:r>
            <a:endParaRPr lang="zh-CN" altLang="en-US" sz="120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17739" y="2859782"/>
            <a:ext cx="3518397" cy="131675"/>
            <a:chOff x="1392073" y="3228206"/>
            <a:chExt cx="5772215" cy="216024"/>
          </a:xfrm>
        </p:grpSpPr>
        <p:sp>
          <p:nvSpPr>
            <p:cNvPr id="9" name="椭圆 8"/>
            <p:cNvSpPr/>
            <p:nvPr/>
          </p:nvSpPr>
          <p:spPr>
            <a:xfrm>
              <a:off x="1392073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009428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626783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244138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861493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478848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096203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713558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330913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948264" y="3228206"/>
              <a:ext cx="216024" cy="216024"/>
            </a:xfrm>
            <a:prstGeom prst="ellipse">
              <a:avLst/>
            </a:prstGeom>
            <a:solidFill>
              <a:srgbClr val="96C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6C09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9336" y="1089214"/>
            <a:ext cx="3254095" cy="2510619"/>
            <a:chOff x="3099336" y="1089214"/>
            <a:chExt cx="3254095" cy="25106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336" y="1089214"/>
              <a:ext cx="3254095" cy="25106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31" y="1660299"/>
              <a:ext cx="2236362" cy="13221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188246" y="1981397"/>
            <a:ext cx="9598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    </a:t>
            </a:r>
            <a:r>
              <a:rPr lang="zh-CN" altLang="en-US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一</a:t>
            </a:r>
            <a:endParaRPr lang="zh-CN" altLang="en-US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7475" y="2349500"/>
            <a:ext cx="1412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项目详细介绍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6">
            <a:off x="1409062" y="1541947"/>
            <a:ext cx="2968605" cy="29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4014" flipH="1">
            <a:off x="5284979" y="1412521"/>
            <a:ext cx="2014420" cy="201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99990"/>
            <a:ext cx="4191000" cy="48920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839" y="3363838"/>
            <a:ext cx="1493322" cy="1493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8014" y="7058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项目介绍</a:t>
            </a:r>
            <a:endParaRPr lang="zh-CN" altLang="en-US" sz="3200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7445" y="2194039"/>
            <a:ext cx="130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2</a:t>
            </a:r>
            <a:r>
              <a: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：游戏类型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66483" y="1347614"/>
            <a:ext cx="1941621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"/>
          <p:cNvSpPr txBox="1"/>
          <p:nvPr/>
        </p:nvSpPr>
        <p:spPr>
          <a:xfrm>
            <a:off x="3887445" y="1856854"/>
            <a:ext cx="130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1</a:t>
            </a:r>
            <a:r>
              <a: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：游戏名称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3887445" y="2501379"/>
            <a:ext cx="130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3</a:t>
            </a:r>
            <a:r>
              <a: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：运行环境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3887445" y="2838564"/>
            <a:ext cx="130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4</a:t>
            </a:r>
            <a:r>
              <a: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：用户分析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3887445" y="3175749"/>
            <a:ext cx="130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5</a:t>
            </a:r>
            <a:r>
              <a:rPr lang="zh-CN" altLang="en-US" sz="16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：游戏概述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87249" y="-1629226"/>
            <a:ext cx="4536502" cy="8473959"/>
          </a:xfrm>
          <a:prstGeom prst="rect">
            <a:avLst/>
          </a:prstGeom>
        </p:spPr>
      </p:pic>
      <p:sp>
        <p:nvSpPr>
          <p:cNvPr id="5" name="Freeform 5"/>
          <p:cNvSpPr>
            <a:spLocks noEditPoints="1"/>
          </p:cNvSpPr>
          <p:nvPr/>
        </p:nvSpPr>
        <p:spPr bwMode="auto">
          <a:xfrm>
            <a:off x="3210272" y="2234079"/>
            <a:ext cx="649686" cy="675538"/>
          </a:xfrm>
          <a:custGeom>
            <a:avLst/>
            <a:gdLst>
              <a:gd name="T0" fmla="*/ 1281 w 1433"/>
              <a:gd name="T1" fmla="*/ 629 h 1490"/>
              <a:gd name="T2" fmla="*/ 952 w 1433"/>
              <a:gd name="T3" fmla="*/ 630 h 1490"/>
              <a:gd name="T4" fmla="*/ 1205 w 1433"/>
              <a:gd name="T5" fmla="*/ 425 h 1490"/>
              <a:gd name="T6" fmla="*/ 1164 w 1433"/>
              <a:gd name="T7" fmla="*/ 192 h 1490"/>
              <a:gd name="T8" fmla="*/ 1014 w 1433"/>
              <a:gd name="T9" fmla="*/ 166 h 1490"/>
              <a:gd name="T10" fmla="*/ 1014 w 1433"/>
              <a:gd name="T11" fmla="*/ 166 h 1490"/>
              <a:gd name="T12" fmla="*/ 951 w 1433"/>
              <a:gd name="T13" fmla="*/ 136 h 1490"/>
              <a:gd name="T14" fmla="*/ 951 w 1433"/>
              <a:gd name="T15" fmla="*/ 136 h 1490"/>
              <a:gd name="T16" fmla="*/ 836 w 1433"/>
              <a:gd name="T17" fmla="*/ 36 h 1490"/>
              <a:gd name="T18" fmla="*/ 630 w 1433"/>
              <a:gd name="T19" fmla="*/ 151 h 1490"/>
              <a:gd name="T20" fmla="*/ 630 w 1433"/>
              <a:gd name="T21" fmla="*/ 481 h 1490"/>
              <a:gd name="T22" fmla="*/ 425 w 1433"/>
              <a:gd name="T23" fmla="*/ 228 h 1490"/>
              <a:gd name="T24" fmla="*/ 192 w 1433"/>
              <a:gd name="T25" fmla="*/ 269 h 1490"/>
              <a:gd name="T26" fmla="*/ 166 w 1433"/>
              <a:gd name="T27" fmla="*/ 419 h 1490"/>
              <a:gd name="T28" fmla="*/ 166 w 1433"/>
              <a:gd name="T29" fmla="*/ 419 h 1490"/>
              <a:gd name="T30" fmla="*/ 136 w 1433"/>
              <a:gd name="T31" fmla="*/ 481 h 1490"/>
              <a:gd name="T32" fmla="*/ 136 w 1433"/>
              <a:gd name="T33" fmla="*/ 482 h 1490"/>
              <a:gd name="T34" fmla="*/ 36 w 1433"/>
              <a:gd name="T35" fmla="*/ 596 h 1490"/>
              <a:gd name="T36" fmla="*/ 151 w 1433"/>
              <a:gd name="T37" fmla="*/ 803 h 1490"/>
              <a:gd name="T38" fmla="*/ 481 w 1433"/>
              <a:gd name="T39" fmla="*/ 802 h 1490"/>
              <a:gd name="T40" fmla="*/ 228 w 1433"/>
              <a:gd name="T41" fmla="*/ 1008 h 1490"/>
              <a:gd name="T42" fmla="*/ 269 w 1433"/>
              <a:gd name="T43" fmla="*/ 1241 h 1490"/>
              <a:gd name="T44" fmla="*/ 419 w 1433"/>
              <a:gd name="T45" fmla="*/ 1267 h 1490"/>
              <a:gd name="T46" fmla="*/ 419 w 1433"/>
              <a:gd name="T47" fmla="*/ 1267 h 1490"/>
              <a:gd name="T48" fmla="*/ 481 w 1433"/>
              <a:gd name="T49" fmla="*/ 1297 h 1490"/>
              <a:gd name="T50" fmla="*/ 482 w 1433"/>
              <a:gd name="T51" fmla="*/ 1297 h 1490"/>
              <a:gd name="T52" fmla="*/ 596 w 1433"/>
              <a:gd name="T53" fmla="*/ 1397 h 1490"/>
              <a:gd name="T54" fmla="*/ 803 w 1433"/>
              <a:gd name="T55" fmla="*/ 1281 h 1490"/>
              <a:gd name="T56" fmla="*/ 823 w 1433"/>
              <a:gd name="T57" fmla="*/ 1109 h 1490"/>
              <a:gd name="T58" fmla="*/ 1180 w 1433"/>
              <a:gd name="T59" fmla="*/ 1490 h 1490"/>
              <a:gd name="T60" fmla="*/ 1255 w 1433"/>
              <a:gd name="T61" fmla="*/ 1434 h 1490"/>
              <a:gd name="T62" fmla="*/ 1221 w 1433"/>
              <a:gd name="T63" fmla="*/ 1314 h 1490"/>
              <a:gd name="T64" fmla="*/ 885 w 1433"/>
              <a:gd name="T65" fmla="*/ 1085 h 1490"/>
              <a:gd name="T66" fmla="*/ 1008 w 1433"/>
              <a:gd name="T67" fmla="*/ 1205 h 1490"/>
              <a:gd name="T68" fmla="*/ 1241 w 1433"/>
              <a:gd name="T69" fmla="*/ 1164 h 1490"/>
              <a:gd name="T70" fmla="*/ 1267 w 1433"/>
              <a:gd name="T71" fmla="*/ 1014 h 1490"/>
              <a:gd name="T72" fmla="*/ 1267 w 1433"/>
              <a:gd name="T73" fmla="*/ 1014 h 1490"/>
              <a:gd name="T74" fmla="*/ 1297 w 1433"/>
              <a:gd name="T75" fmla="*/ 951 h 1490"/>
              <a:gd name="T76" fmla="*/ 1297 w 1433"/>
              <a:gd name="T77" fmla="*/ 951 h 1490"/>
              <a:gd name="T78" fmla="*/ 1397 w 1433"/>
              <a:gd name="T79" fmla="*/ 836 h 1490"/>
              <a:gd name="T80" fmla="*/ 1281 w 1433"/>
              <a:gd name="T81" fmla="*/ 629 h 1490"/>
              <a:gd name="T82" fmla="*/ 1281 w 1433"/>
              <a:gd name="T83" fmla="*/ 629 h 1490"/>
              <a:gd name="T84" fmla="*/ 1281 w 1433"/>
              <a:gd name="T85" fmla="*/ 629 h 1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33" h="1490">
                <a:moveTo>
                  <a:pt x="1281" y="629"/>
                </a:moveTo>
                <a:cubicBezTo>
                  <a:pt x="1186" y="597"/>
                  <a:pt x="1061" y="607"/>
                  <a:pt x="952" y="630"/>
                </a:cubicBezTo>
                <a:cubicBezTo>
                  <a:pt x="1050" y="580"/>
                  <a:pt x="1152" y="509"/>
                  <a:pt x="1205" y="425"/>
                </a:cubicBezTo>
                <a:cubicBezTo>
                  <a:pt x="1205" y="425"/>
                  <a:pt x="1300" y="302"/>
                  <a:pt x="1164" y="192"/>
                </a:cubicBezTo>
                <a:cubicBezTo>
                  <a:pt x="1164" y="192"/>
                  <a:pt x="1094" y="133"/>
                  <a:pt x="1014" y="166"/>
                </a:cubicBezTo>
                <a:cubicBezTo>
                  <a:pt x="1014" y="166"/>
                  <a:pt x="1014" y="166"/>
                  <a:pt x="1014" y="166"/>
                </a:cubicBezTo>
                <a:cubicBezTo>
                  <a:pt x="966" y="181"/>
                  <a:pt x="951" y="136"/>
                  <a:pt x="951" y="136"/>
                </a:cubicBezTo>
                <a:cubicBezTo>
                  <a:pt x="951" y="136"/>
                  <a:pt x="951" y="136"/>
                  <a:pt x="951" y="136"/>
                </a:cubicBezTo>
                <a:cubicBezTo>
                  <a:pt x="926" y="53"/>
                  <a:pt x="836" y="36"/>
                  <a:pt x="836" y="36"/>
                </a:cubicBezTo>
                <a:cubicBezTo>
                  <a:pt x="666" y="0"/>
                  <a:pt x="630" y="151"/>
                  <a:pt x="630" y="151"/>
                </a:cubicBezTo>
                <a:cubicBezTo>
                  <a:pt x="597" y="247"/>
                  <a:pt x="608" y="372"/>
                  <a:pt x="630" y="481"/>
                </a:cubicBezTo>
                <a:cubicBezTo>
                  <a:pt x="580" y="383"/>
                  <a:pt x="509" y="281"/>
                  <a:pt x="425" y="228"/>
                </a:cubicBezTo>
                <a:cubicBezTo>
                  <a:pt x="425" y="228"/>
                  <a:pt x="302" y="133"/>
                  <a:pt x="192" y="269"/>
                </a:cubicBezTo>
                <a:cubicBezTo>
                  <a:pt x="192" y="269"/>
                  <a:pt x="133" y="339"/>
                  <a:pt x="166" y="419"/>
                </a:cubicBezTo>
                <a:cubicBezTo>
                  <a:pt x="166" y="419"/>
                  <a:pt x="166" y="419"/>
                  <a:pt x="166" y="419"/>
                </a:cubicBezTo>
                <a:cubicBezTo>
                  <a:pt x="181" y="467"/>
                  <a:pt x="136" y="481"/>
                  <a:pt x="136" y="481"/>
                </a:cubicBezTo>
                <a:cubicBezTo>
                  <a:pt x="136" y="482"/>
                  <a:pt x="136" y="482"/>
                  <a:pt x="136" y="482"/>
                </a:cubicBezTo>
                <a:cubicBezTo>
                  <a:pt x="53" y="506"/>
                  <a:pt x="36" y="596"/>
                  <a:pt x="36" y="596"/>
                </a:cubicBezTo>
                <a:cubicBezTo>
                  <a:pt x="0" y="767"/>
                  <a:pt x="151" y="803"/>
                  <a:pt x="151" y="803"/>
                </a:cubicBezTo>
                <a:cubicBezTo>
                  <a:pt x="247" y="835"/>
                  <a:pt x="372" y="825"/>
                  <a:pt x="481" y="802"/>
                </a:cubicBezTo>
                <a:cubicBezTo>
                  <a:pt x="383" y="853"/>
                  <a:pt x="281" y="923"/>
                  <a:pt x="228" y="1008"/>
                </a:cubicBezTo>
                <a:cubicBezTo>
                  <a:pt x="228" y="1008"/>
                  <a:pt x="133" y="1131"/>
                  <a:pt x="269" y="1241"/>
                </a:cubicBezTo>
                <a:cubicBezTo>
                  <a:pt x="269" y="1241"/>
                  <a:pt x="339" y="1300"/>
                  <a:pt x="419" y="1267"/>
                </a:cubicBezTo>
                <a:cubicBezTo>
                  <a:pt x="419" y="1267"/>
                  <a:pt x="419" y="1267"/>
                  <a:pt x="419" y="1267"/>
                </a:cubicBezTo>
                <a:cubicBezTo>
                  <a:pt x="467" y="1252"/>
                  <a:pt x="481" y="1297"/>
                  <a:pt x="481" y="1297"/>
                </a:cubicBezTo>
                <a:cubicBezTo>
                  <a:pt x="482" y="1297"/>
                  <a:pt x="482" y="1297"/>
                  <a:pt x="482" y="1297"/>
                </a:cubicBezTo>
                <a:cubicBezTo>
                  <a:pt x="506" y="1380"/>
                  <a:pt x="596" y="1397"/>
                  <a:pt x="596" y="1397"/>
                </a:cubicBezTo>
                <a:cubicBezTo>
                  <a:pt x="767" y="1433"/>
                  <a:pt x="803" y="1281"/>
                  <a:pt x="803" y="1281"/>
                </a:cubicBezTo>
                <a:cubicBezTo>
                  <a:pt x="820" y="1230"/>
                  <a:pt x="825" y="1170"/>
                  <a:pt x="823" y="1109"/>
                </a:cubicBezTo>
                <a:cubicBezTo>
                  <a:pt x="857" y="1253"/>
                  <a:pt x="945" y="1442"/>
                  <a:pt x="1180" y="1490"/>
                </a:cubicBezTo>
                <a:cubicBezTo>
                  <a:pt x="1255" y="1434"/>
                  <a:pt x="1255" y="1434"/>
                  <a:pt x="1255" y="1434"/>
                </a:cubicBezTo>
                <a:cubicBezTo>
                  <a:pt x="1221" y="1314"/>
                  <a:pt x="1221" y="1314"/>
                  <a:pt x="1221" y="1314"/>
                </a:cubicBezTo>
                <a:cubicBezTo>
                  <a:pt x="1221" y="1314"/>
                  <a:pt x="970" y="1270"/>
                  <a:pt x="885" y="1085"/>
                </a:cubicBezTo>
                <a:cubicBezTo>
                  <a:pt x="922" y="1134"/>
                  <a:pt x="963" y="1176"/>
                  <a:pt x="1008" y="1205"/>
                </a:cubicBezTo>
                <a:cubicBezTo>
                  <a:pt x="1008" y="1205"/>
                  <a:pt x="1131" y="1300"/>
                  <a:pt x="1241" y="1164"/>
                </a:cubicBezTo>
                <a:cubicBezTo>
                  <a:pt x="1241" y="1164"/>
                  <a:pt x="1300" y="1094"/>
                  <a:pt x="1267" y="1014"/>
                </a:cubicBezTo>
                <a:cubicBezTo>
                  <a:pt x="1267" y="1014"/>
                  <a:pt x="1267" y="1014"/>
                  <a:pt x="1267" y="1014"/>
                </a:cubicBezTo>
                <a:cubicBezTo>
                  <a:pt x="1252" y="966"/>
                  <a:pt x="1297" y="951"/>
                  <a:pt x="1297" y="951"/>
                </a:cubicBezTo>
                <a:cubicBezTo>
                  <a:pt x="1297" y="951"/>
                  <a:pt x="1297" y="951"/>
                  <a:pt x="1297" y="951"/>
                </a:cubicBezTo>
                <a:cubicBezTo>
                  <a:pt x="1380" y="926"/>
                  <a:pt x="1397" y="836"/>
                  <a:pt x="1397" y="836"/>
                </a:cubicBezTo>
                <a:cubicBezTo>
                  <a:pt x="1433" y="665"/>
                  <a:pt x="1281" y="629"/>
                  <a:pt x="1281" y="629"/>
                </a:cubicBezTo>
                <a:close/>
                <a:moveTo>
                  <a:pt x="1281" y="629"/>
                </a:moveTo>
                <a:cubicBezTo>
                  <a:pt x="1281" y="629"/>
                  <a:pt x="1281" y="629"/>
                  <a:pt x="1281" y="629"/>
                </a:cubicBezTo>
              </a:path>
            </a:pathLst>
          </a:custGeom>
          <a:solidFill>
            <a:srgbClr val="96C09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94" y="963798"/>
            <a:ext cx="2231016" cy="2231016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1475656" y="2571993"/>
            <a:ext cx="6192688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536548" y="1035070"/>
            <a:ext cx="0" cy="3010346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2687" y="3194893"/>
            <a:ext cx="1174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平台：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pPr algn="l"/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Android</a:t>
            </a:r>
            <a:endParaRPr lang="en-US" altLang="zh-CN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6179" y="3210133"/>
            <a:ext cx="26898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主要面对喜欢休闲类游戏的玩家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5470" y="1704975"/>
            <a:ext cx="1092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积分大作战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198220" y="1066279"/>
            <a:ext cx="1021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1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：游戏名称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60140" y="1035164"/>
            <a:ext cx="1021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2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：游戏类型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98220" y="2634094"/>
            <a:ext cx="1021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3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：运行环境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3860140" y="2634094"/>
            <a:ext cx="1021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4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：用户分析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4657824" y="1597868"/>
            <a:ext cx="1078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休闲，闯关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横版，跑酷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87249" y="-1665421"/>
            <a:ext cx="4536502" cy="8473959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350814" y="4243979"/>
            <a:ext cx="5976664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391879" y="1999722"/>
            <a:ext cx="0" cy="2202982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8"/>
          <a:stretch>
            <a:fillRect/>
          </a:stretch>
        </p:blipFill>
        <p:spPr>
          <a:xfrm>
            <a:off x="2437217" y="2597067"/>
            <a:ext cx="2304256" cy="18796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18740" y="1472565"/>
            <a:ext cx="505650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本游戏主要类似跑酷类游戏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以左右方向键控制人物移动，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通过跳跃来越过障碍物，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冲刺键可以让人物迅速移动一段距离。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人物可以在跑道上获得到道具，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道具分为大积分道具，小积分道具以及功能道具。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同时跑道上也有一些陷阱，</a:t>
            </a:r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触碰陷阱会使人物死亡或眩晕，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（死亡时会提示是否用所获得的积分来换取一次复活）。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  <a:sym typeface="+mn-ea"/>
            </a:endParaRPr>
          </a:p>
          <a:p>
            <a:r>
              <a:rPr lang="en-US" altLang="zh-CN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	</a:t>
            </a:r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通关完成后根据通关时间和所获得的积分换算成最</a:t>
            </a:r>
            <a:r>
              <a:rPr lang="en-US" altLang="zh-CN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		</a:t>
            </a:r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终分数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		      </a:t>
            </a:r>
            <a:r>
              <a:rPr lang="zh-CN" altLang="en-US" sz="14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最终分数会计入关卡积分排名</a:t>
            </a:r>
            <a:endParaRPr lang="zh-CN" altLang="en-US" sz="14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82" y="1218425"/>
            <a:ext cx="780825" cy="780825"/>
          </a:xfrm>
          <a:prstGeom prst="rect">
            <a:avLst/>
          </a:prstGeom>
        </p:spPr>
      </p:pic>
      <p:sp>
        <p:nvSpPr>
          <p:cNvPr id="2" name="TextBox 3"/>
          <p:cNvSpPr txBox="1"/>
          <p:nvPr/>
        </p:nvSpPr>
        <p:spPr>
          <a:xfrm>
            <a:off x="1156945" y="2058784"/>
            <a:ext cx="11684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5</a:t>
            </a:r>
            <a:r>
              <a:rPr lang="zh-CN" altLang="en-US" sz="14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：游戏概述</a:t>
            </a:r>
            <a:endParaRPr lang="zh-CN" altLang="en-US" sz="14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9336" y="1089214"/>
            <a:ext cx="3254095" cy="2510619"/>
            <a:chOff x="3099336" y="1089214"/>
            <a:chExt cx="3254095" cy="25106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336" y="1089214"/>
              <a:ext cx="3254095" cy="25106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31" y="1660299"/>
              <a:ext cx="2236362" cy="132214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091726" y="1946472"/>
            <a:ext cx="9598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mtClean="0">
                <a:solidFill>
                  <a:srgbClr val="3D653F"/>
                </a:solidFill>
                <a:latin typeface="锐字工房张海山锐线体2.0" panose="02000000000000000000" pitchFamily="2" charset="-122"/>
                <a:ea typeface="锐字工房张海山锐线体2.0" panose="02000000000000000000" pitchFamily="2" charset="-122"/>
              </a:rPr>
              <a:t>二</a:t>
            </a:r>
            <a:endParaRPr lang="zh-CN" altLang="en-US">
              <a:solidFill>
                <a:srgbClr val="3D653F"/>
              </a:solidFill>
              <a:latin typeface="锐字工房张海山锐线体2.0" panose="02000000000000000000" pitchFamily="2" charset="-122"/>
              <a:ea typeface="锐字工房张海山锐线体2.0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6802" y="2314379"/>
            <a:ext cx="1080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需求分析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6">
            <a:off x="1409062" y="1541947"/>
            <a:ext cx="2968605" cy="2968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4014" flipH="1">
            <a:off x="5284979" y="1412521"/>
            <a:ext cx="2014420" cy="201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87249" y="-1629226"/>
            <a:ext cx="4536502" cy="84739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73" y="2631738"/>
            <a:ext cx="3543964" cy="165618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1261914" y="1746260"/>
            <a:ext cx="5976664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91454" y="2873504"/>
            <a:ext cx="4200976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391454" y="2873623"/>
            <a:ext cx="2988332" cy="0"/>
          </a:xfrm>
          <a:prstGeom prst="line">
            <a:avLst/>
          </a:prstGeom>
          <a:ln w="38100">
            <a:solidFill>
              <a:srgbClr val="96C09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57878" y="592921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需求分析</a:t>
            </a:r>
            <a:endParaRPr lang="zh-CN" altLang="en-US" sz="16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61745" y="995680"/>
            <a:ext cx="649097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需求分析是开发人员经过深入细致的调研和分析，准确理解用户和项目的功能、性能、可靠性等具体要求，将用户非形式的需求表述转化为完整的需求定义，从而确定系统必须做什么的过程。                                     </a:t>
            </a:r>
            <a:r>
              <a:rPr lang="en-US" altLang="zh-CN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——————</a:t>
            </a:r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（百度百科）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软件产品的开发，必定要满足用户的需求，而要满足用户的需求，首先要知道用户的需求是什么。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游戏的开发肯定也是如此，并不是自己想怎么玩就怎么做，而是要了解用户的需求，从而变成用户想怎么玩，我们就怎么做。这样开发出来的游戏或者软件才能算的上是成功的。</a:t>
            </a:r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endParaRPr lang="zh-CN" altLang="en-US"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zh-CN" altLang="en-US"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    </a:t>
            </a:r>
            <a:r>
              <a:rPr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需求分析是软件计划阶段的重要活动，也是软件生存周期</a:t>
            </a:r>
            <a:endParaRPr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中的一个重要环节，该阶段是分析系统在功能上需要</a:t>
            </a:r>
            <a:endParaRPr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sz="12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“实现什么”，而不是考虑如何去“实现”。</a:t>
            </a:r>
            <a:endParaRPr sz="12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387249" y="-1629226"/>
            <a:ext cx="4536502" cy="84739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088339"/>
            <a:ext cx="1728192" cy="12097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6808" y="736620"/>
            <a:ext cx="5288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需求分析</a:t>
            </a:r>
            <a:r>
              <a:rPr lang="en-US" altLang="zh-CN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——</a:t>
            </a:r>
            <a:r>
              <a:rPr lang="zh-CN" altLang="en-US" sz="2000" b="1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通常对软件系统的综合要求如下</a:t>
            </a:r>
            <a:endParaRPr lang="zh-CN" altLang="en-US" sz="2000" b="1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6820" y="1235075"/>
            <a:ext cx="68567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1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：功能需求（游戏需要具备的功能</a:t>
            </a:r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——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道具，关卡）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2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：性能需求（游戏响应及地图读取速度快）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3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：可靠性和可用性需求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  <a:sym typeface="+mn-ea"/>
              </a:rPr>
              <a:t>（能在安卓上完美运行）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4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：出错处理需求（</a:t>
            </a:r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BUG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处理）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5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：接口需求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	6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：约束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		7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：逆向需求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		8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：将来可能提出的需求（玩家反馈及建议）</a:t>
            </a:r>
            <a:endParaRPr lang="zh-CN" altLang="en-US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  <a:p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				    ——</a:t>
            </a:r>
            <a:r>
              <a:rPr lang="zh-CN" altLang="en-US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教材</a:t>
            </a:r>
            <a:r>
              <a:rPr lang="en-US" altLang="zh-CN" sz="2000">
                <a:solidFill>
                  <a:srgbClr val="3D653F"/>
                </a:solidFill>
                <a:latin typeface="造字工房悦圆（非商用）常规体" pitchFamily="50" charset="-122"/>
                <a:ea typeface="造字工房悦圆（非商用）常规体" pitchFamily="50" charset="-122"/>
              </a:rPr>
              <a:t>P56-57</a:t>
            </a:r>
            <a:endParaRPr lang="en-US" altLang="zh-CN" sz="2000">
              <a:solidFill>
                <a:srgbClr val="3D653F"/>
              </a:solidFill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83_4*i*1"/>
  <p:tag name="KSO_WM_TEMPLATE_CATEGORY" val="diagram"/>
  <p:tag name="KSO_WM_TEMPLATE_INDEX" val="783"/>
  <p:tag name="KSO_WM_UNIT_INDEX" val="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83_4*i*16"/>
  <p:tag name="KSO_WM_TEMPLATE_CATEGORY" val="diagram"/>
  <p:tag name="KSO_WM_TEMPLATE_INDEX" val="783"/>
  <p:tag name="KSO_WM_UNIT_INDEX" val="16"/>
</p:tagLst>
</file>

<file path=ppt/tags/tag11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7"/>
  <p:tag name="KSO_WM_UNIT_ID" val="259*l_i*1_7"/>
  <p:tag name="KSO_WM_UNIT_CLEAR" val="1"/>
  <p:tag name="KSO_WM_UNIT_LAYERLEVEL" val="1_1"/>
  <p:tag name="KSO_WM_BEAUTIFY_FLAG" val="#wm#"/>
  <p:tag name="KSO_WM_DIAGRAM_GROUP_CODE" val="l1-1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8"/>
  <p:tag name="KSO_WM_UNIT_ID" val="259*l_i*1_8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83_4*i*21"/>
  <p:tag name="KSO_WM_TEMPLATE_CATEGORY" val="diagram"/>
  <p:tag name="KSO_WM_TEMPLATE_INDEX" val="783"/>
  <p:tag name="KSO_WM_UNIT_INDEX" val="21"/>
</p:tagLst>
</file>

<file path=ppt/tags/tag14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9"/>
  <p:tag name="KSO_WM_UNIT_ID" val="259*l_i*1_9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5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10"/>
  <p:tag name="KSO_WM_UNIT_ID" val="259*l_i*1_10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6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11"/>
  <p:tag name="KSO_WM_UNIT_ID" val="259*l_i*1_11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83_4*i*28"/>
  <p:tag name="KSO_WM_TEMPLATE_CATEGORY" val="diagram"/>
  <p:tag name="KSO_WM_TEMPLATE_INDEX" val="783"/>
  <p:tag name="KSO_WM_UNIT_INDEX" val="28"/>
</p:tagLst>
</file>

<file path=ppt/tags/tag18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12"/>
  <p:tag name="KSO_WM_UNIT_ID" val="259*l_i*1_12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9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13"/>
  <p:tag name="KSO_WM_UNIT_ID" val="259*l_i*1_13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1"/>
  <p:tag name="KSO_WM_UNIT_ID" val="259*l_i*1_1"/>
  <p:tag name="KSO_WM_UNIT_CLEAR" val="1"/>
  <p:tag name="KSO_WM_UNIT_LAYERLEVEL" val="1_1"/>
  <p:tag name="KSO_WM_BEAUTIFY_FLAG" val="#wm#"/>
  <p:tag name="KSO_WM_DIAGRAM_GROUP_CODE" val="l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83_4*i*33"/>
  <p:tag name="KSO_WM_TEMPLATE_CATEGORY" val="diagram"/>
  <p:tag name="KSO_WM_TEMPLATE_INDEX" val="783"/>
  <p:tag name="KSO_WM_UNIT_INDEX" val="33"/>
</p:tagLst>
</file>

<file path=ppt/tags/tag21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14"/>
  <p:tag name="KSO_WM_UNIT_ID" val="259*l_i*1_14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22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15"/>
  <p:tag name="KSO_WM_UNIT_ID" val="259*l_i*1_15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23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h_a"/>
  <p:tag name="KSO_WM_UNIT_INDEX" val="1_1_1"/>
  <p:tag name="KSO_WM_UNIT_ID" val="259*l_h_a*1_1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5"/>
  <p:tag name="KSO_WM_UNIT_TEXT_FILL_TYPE" val="1"/>
</p:tagLst>
</file>

<file path=ppt/tags/tag24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h_a"/>
  <p:tag name="KSO_WM_UNIT_INDEX" val="1_3_1"/>
  <p:tag name="KSO_WM_UNIT_ID" val="259*l_h_a*1_3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6"/>
  <p:tag name="KSO_WM_UNIT_TEXT_FILL_TYPE" val="1"/>
</p:tagLst>
</file>

<file path=ppt/tags/tag25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h_a"/>
  <p:tag name="KSO_WM_UNIT_INDEX" val="1_2_1"/>
  <p:tag name="KSO_WM_UNIT_ID" val="259*l_h_a*1_2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  <p:tag name="KSO_WM_UNIT_TEXT_FILL_FORE_SCHEMECOLOR_INDEX" val="8"/>
  <p:tag name="KSO_WM_UNIT_TEXT_FILL_TYPE" val="1"/>
</p:tagLst>
</file>

<file path=ppt/tags/tag26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16"/>
  <p:tag name="KSO_WM_UNIT_ID" val="259*l_i*1_16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17"/>
  <p:tag name="KSO_WM_UNIT_ID" val="259*l_i*1_17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18"/>
  <p:tag name="KSO_WM_UNIT_ID" val="259*l_i*1_18"/>
  <p:tag name="KSO_WM_UNIT_CLEAR" val="1"/>
  <p:tag name="KSO_WM_UNIT_LAYERLEVEL" val="1_1"/>
  <p:tag name="KSO_WM_BEAUTIFY_FLAG" val="#wm#"/>
  <p:tag name="KSO_WM_DIAGRAM_GROUP_CODE" val="l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2"/>
  <p:tag name="KSO_WM_UNIT_ID" val="259*l_i*1_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83_4*i*6"/>
  <p:tag name="KSO_WM_TEMPLATE_CATEGORY" val="diagram"/>
  <p:tag name="KSO_WM_TEMPLATE_INDEX" val="783"/>
  <p:tag name="KSO_WM_UNIT_INDEX" val="6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3"/>
  <p:tag name="KSO_WM_UNIT_ID" val="259*l_i*1_3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4"/>
  <p:tag name="KSO_WM_UNIT_ID" val="259*l_i*1_4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83_4*i*11"/>
  <p:tag name="KSO_WM_TEMPLATE_CATEGORY" val="diagram"/>
  <p:tag name="KSO_WM_TEMPLATE_INDEX" val="783"/>
  <p:tag name="KSO_WM_UNIT_INDEX" val="11"/>
</p:tagLst>
</file>

<file path=ppt/tags/tag8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5"/>
  <p:tag name="KSO_WM_UNIT_ID" val="259*l_i*1_5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TEMPLATE_CATEGORY" val="diagram"/>
  <p:tag name="KSO_WM_TEMPLATE_INDEX" val="783"/>
  <p:tag name="KSO_WM_UNIT_TYPE" val="l_i"/>
  <p:tag name="KSO_WM_UNIT_INDEX" val="1_6"/>
  <p:tag name="KSO_WM_UNIT_ID" val="259*l_i*1_6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2165</Words>
  <Application>WPS 演示</Application>
  <PresentationFormat>全屏显示(16:9)</PresentationFormat>
  <Paragraphs>213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锐字工房张海山锐线体2.0</vt:lpstr>
      <vt:lpstr>造字工房悦圆（非商用）常规体</vt:lpstr>
      <vt:lpstr>Calibri</vt:lpstr>
      <vt:lpstr>微软雅黑</vt:lpstr>
      <vt:lpstr>Arial Unicode MS</vt:lpstr>
      <vt:lpstr>Arial Black</vt:lpstr>
      <vt:lpstr>幼圆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Arturia</cp:lastModifiedBy>
  <cp:revision>45</cp:revision>
  <dcterms:created xsi:type="dcterms:W3CDTF">2016-11-28T11:05:00Z</dcterms:created>
  <dcterms:modified xsi:type="dcterms:W3CDTF">2018-03-30T09:12:25Z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